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95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93" r:id="rId22"/>
    <p:sldId id="29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6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966746C-DD6B-4641-B061-7A0C10381F4B}" v="35" dt="2024-02-12T22:49:52.76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38" y="3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48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wadwo Boateng" userId="d008a1370b807c7b" providerId="LiveId" clId="{4966746C-DD6B-4641-B061-7A0C10381F4B}"/>
    <pc:docChg chg="undo custSel addSld modSld">
      <pc:chgData name="Kwadwo Boateng" userId="d008a1370b807c7b" providerId="LiveId" clId="{4966746C-DD6B-4641-B061-7A0C10381F4B}" dt="2024-02-12T22:49:55.210" v="178" actId="26606"/>
      <pc:docMkLst>
        <pc:docMk/>
      </pc:docMkLst>
      <pc:sldChg chg="addSp delSp modSp new mod setBg">
        <pc:chgData name="Kwadwo Boateng" userId="d008a1370b807c7b" providerId="LiveId" clId="{4966746C-DD6B-4641-B061-7A0C10381F4B}" dt="2024-02-12T18:47:01.753" v="16" actId="26606"/>
        <pc:sldMkLst>
          <pc:docMk/>
          <pc:sldMk cId="3477159517" sldId="262"/>
        </pc:sldMkLst>
        <pc:spChg chg="del">
          <ac:chgData name="Kwadwo Boateng" userId="d008a1370b807c7b" providerId="LiveId" clId="{4966746C-DD6B-4641-B061-7A0C10381F4B}" dt="2024-02-12T18:47:01.753" v="16" actId="26606"/>
          <ac:spMkLst>
            <pc:docMk/>
            <pc:sldMk cId="3477159517" sldId="262"/>
            <ac:spMk id="2" creationId="{C1EFBE6E-06A9-BB44-D5C1-83B981BF9452}"/>
          </ac:spMkLst>
        </pc:spChg>
        <pc:spChg chg="del">
          <ac:chgData name="Kwadwo Boateng" userId="d008a1370b807c7b" providerId="LiveId" clId="{4966746C-DD6B-4641-B061-7A0C10381F4B}" dt="2024-02-12T18:46:49.450" v="13"/>
          <ac:spMkLst>
            <pc:docMk/>
            <pc:sldMk cId="3477159517" sldId="262"/>
            <ac:spMk id="3" creationId="{8F6B26F9-A3C7-BA21-FBEC-B7BB620143EA}"/>
          </ac:spMkLst>
        </pc:spChg>
        <pc:grpChg chg="add">
          <ac:chgData name="Kwadwo Boateng" userId="d008a1370b807c7b" providerId="LiveId" clId="{4966746C-DD6B-4641-B061-7A0C10381F4B}" dt="2024-02-12T18:47:01.753" v="16" actId="26606"/>
          <ac:grpSpMkLst>
            <pc:docMk/>
            <pc:sldMk cId="3477159517" sldId="262"/>
            <ac:grpSpMk id="10" creationId="{D4D7444E-8572-6DFD-CB75-0984238C716D}"/>
          </ac:grpSpMkLst>
        </pc:grpChg>
        <pc:picChg chg="add mod">
          <ac:chgData name="Kwadwo Boateng" userId="d008a1370b807c7b" providerId="LiveId" clId="{4966746C-DD6B-4641-B061-7A0C10381F4B}" dt="2024-02-12T18:47:01.753" v="16" actId="26606"/>
          <ac:picMkLst>
            <pc:docMk/>
            <pc:sldMk cId="3477159517" sldId="262"/>
            <ac:picMk id="5" creationId="{E6A22806-BC86-7EA7-0EF1-CC405D330FDF}"/>
          </ac:picMkLst>
        </pc:picChg>
      </pc:sldChg>
      <pc:sldChg chg="addSp delSp modSp new mod setBg">
        <pc:chgData name="Kwadwo Boateng" userId="d008a1370b807c7b" providerId="LiveId" clId="{4966746C-DD6B-4641-B061-7A0C10381F4B}" dt="2024-02-12T18:47:29.971" v="20" actId="26606"/>
        <pc:sldMkLst>
          <pc:docMk/>
          <pc:sldMk cId="2479615408" sldId="263"/>
        </pc:sldMkLst>
        <pc:spChg chg="del">
          <ac:chgData name="Kwadwo Boateng" userId="d008a1370b807c7b" providerId="LiveId" clId="{4966746C-DD6B-4641-B061-7A0C10381F4B}" dt="2024-02-12T18:47:29.971" v="20" actId="26606"/>
          <ac:spMkLst>
            <pc:docMk/>
            <pc:sldMk cId="2479615408" sldId="263"/>
            <ac:spMk id="2" creationId="{45359EB6-24C3-AA9F-6B18-5FDF972CCDF8}"/>
          </ac:spMkLst>
        </pc:spChg>
        <pc:spChg chg="del">
          <ac:chgData name="Kwadwo Boateng" userId="d008a1370b807c7b" providerId="LiveId" clId="{4966746C-DD6B-4641-B061-7A0C10381F4B}" dt="2024-02-12T18:47:25.303" v="17"/>
          <ac:spMkLst>
            <pc:docMk/>
            <pc:sldMk cId="2479615408" sldId="263"/>
            <ac:spMk id="3" creationId="{B9BC1C77-541C-B8EB-299C-4695586C9439}"/>
          </ac:spMkLst>
        </pc:spChg>
        <pc:grpChg chg="add">
          <ac:chgData name="Kwadwo Boateng" userId="d008a1370b807c7b" providerId="LiveId" clId="{4966746C-DD6B-4641-B061-7A0C10381F4B}" dt="2024-02-12T18:47:29.971" v="20" actId="26606"/>
          <ac:grpSpMkLst>
            <pc:docMk/>
            <pc:sldMk cId="2479615408" sldId="263"/>
            <ac:grpSpMk id="10" creationId="{D4D7444E-8572-6DFD-CB75-0984238C716D}"/>
          </ac:grpSpMkLst>
        </pc:grpChg>
        <pc:picChg chg="add mod">
          <ac:chgData name="Kwadwo Boateng" userId="d008a1370b807c7b" providerId="LiveId" clId="{4966746C-DD6B-4641-B061-7A0C10381F4B}" dt="2024-02-12T18:47:29.971" v="20" actId="26606"/>
          <ac:picMkLst>
            <pc:docMk/>
            <pc:sldMk cId="2479615408" sldId="263"/>
            <ac:picMk id="5" creationId="{58BF76E3-80E3-CED0-3641-CFF8C5D9852B}"/>
          </ac:picMkLst>
        </pc:picChg>
      </pc:sldChg>
      <pc:sldChg chg="addSp delSp modSp new mod setBg">
        <pc:chgData name="Kwadwo Boateng" userId="d008a1370b807c7b" providerId="LiveId" clId="{4966746C-DD6B-4641-B061-7A0C10381F4B}" dt="2024-02-12T18:49:02.830" v="24" actId="26606"/>
        <pc:sldMkLst>
          <pc:docMk/>
          <pc:sldMk cId="3415835776" sldId="264"/>
        </pc:sldMkLst>
        <pc:spChg chg="del">
          <ac:chgData name="Kwadwo Boateng" userId="d008a1370b807c7b" providerId="LiveId" clId="{4966746C-DD6B-4641-B061-7A0C10381F4B}" dt="2024-02-12T18:49:02.830" v="24" actId="26606"/>
          <ac:spMkLst>
            <pc:docMk/>
            <pc:sldMk cId="3415835776" sldId="264"/>
            <ac:spMk id="2" creationId="{FB864AD1-99A7-5A11-D578-8E7C38B825A8}"/>
          </ac:spMkLst>
        </pc:spChg>
        <pc:spChg chg="del">
          <ac:chgData name="Kwadwo Boateng" userId="d008a1370b807c7b" providerId="LiveId" clId="{4966746C-DD6B-4641-B061-7A0C10381F4B}" dt="2024-02-12T18:48:51.914" v="21"/>
          <ac:spMkLst>
            <pc:docMk/>
            <pc:sldMk cId="3415835776" sldId="264"/>
            <ac:spMk id="3" creationId="{E0EB2B02-C862-BDF5-36C5-8ED8300ECB95}"/>
          </ac:spMkLst>
        </pc:spChg>
        <pc:grpChg chg="add">
          <ac:chgData name="Kwadwo Boateng" userId="d008a1370b807c7b" providerId="LiveId" clId="{4966746C-DD6B-4641-B061-7A0C10381F4B}" dt="2024-02-12T18:49:02.830" v="24" actId="26606"/>
          <ac:grpSpMkLst>
            <pc:docMk/>
            <pc:sldMk cId="3415835776" sldId="264"/>
            <ac:grpSpMk id="10" creationId="{D4D7444E-8572-6DFD-CB75-0984238C716D}"/>
          </ac:grpSpMkLst>
        </pc:grpChg>
        <pc:picChg chg="add mod">
          <ac:chgData name="Kwadwo Boateng" userId="d008a1370b807c7b" providerId="LiveId" clId="{4966746C-DD6B-4641-B061-7A0C10381F4B}" dt="2024-02-12T18:49:02.830" v="24" actId="26606"/>
          <ac:picMkLst>
            <pc:docMk/>
            <pc:sldMk cId="3415835776" sldId="264"/>
            <ac:picMk id="5" creationId="{FA345416-A172-83B2-91BF-B651F362948D}"/>
          </ac:picMkLst>
        </pc:picChg>
      </pc:sldChg>
      <pc:sldChg chg="addSp delSp modSp new mod setBg">
        <pc:chgData name="Kwadwo Boateng" userId="d008a1370b807c7b" providerId="LiveId" clId="{4966746C-DD6B-4641-B061-7A0C10381F4B}" dt="2024-02-12T18:49:55.236" v="28" actId="26606"/>
        <pc:sldMkLst>
          <pc:docMk/>
          <pc:sldMk cId="2968298100" sldId="265"/>
        </pc:sldMkLst>
        <pc:spChg chg="del">
          <ac:chgData name="Kwadwo Boateng" userId="d008a1370b807c7b" providerId="LiveId" clId="{4966746C-DD6B-4641-B061-7A0C10381F4B}" dt="2024-02-12T18:49:55.236" v="28" actId="26606"/>
          <ac:spMkLst>
            <pc:docMk/>
            <pc:sldMk cId="2968298100" sldId="265"/>
            <ac:spMk id="2" creationId="{5C53C0EC-15C5-124B-BA71-1A861E887457}"/>
          </ac:spMkLst>
        </pc:spChg>
        <pc:spChg chg="del">
          <ac:chgData name="Kwadwo Boateng" userId="d008a1370b807c7b" providerId="LiveId" clId="{4966746C-DD6B-4641-B061-7A0C10381F4B}" dt="2024-02-12T18:49:52.263" v="25"/>
          <ac:spMkLst>
            <pc:docMk/>
            <pc:sldMk cId="2968298100" sldId="265"/>
            <ac:spMk id="3" creationId="{60D4EC5A-A464-DAE0-0B79-66D0A1A78ECF}"/>
          </ac:spMkLst>
        </pc:spChg>
        <pc:grpChg chg="add">
          <ac:chgData name="Kwadwo Boateng" userId="d008a1370b807c7b" providerId="LiveId" clId="{4966746C-DD6B-4641-B061-7A0C10381F4B}" dt="2024-02-12T18:49:55.236" v="28" actId="26606"/>
          <ac:grpSpMkLst>
            <pc:docMk/>
            <pc:sldMk cId="2968298100" sldId="265"/>
            <ac:grpSpMk id="10" creationId="{D4D7444E-8572-6DFD-CB75-0984238C716D}"/>
          </ac:grpSpMkLst>
        </pc:grpChg>
        <pc:picChg chg="add mod">
          <ac:chgData name="Kwadwo Boateng" userId="d008a1370b807c7b" providerId="LiveId" clId="{4966746C-DD6B-4641-B061-7A0C10381F4B}" dt="2024-02-12T18:49:55.236" v="28" actId="26606"/>
          <ac:picMkLst>
            <pc:docMk/>
            <pc:sldMk cId="2968298100" sldId="265"/>
            <ac:picMk id="5" creationId="{6DE15D46-CC94-BA49-54FE-27AAE97D4394}"/>
          </ac:picMkLst>
        </pc:picChg>
      </pc:sldChg>
      <pc:sldChg chg="addSp delSp modSp new mod setBg">
        <pc:chgData name="Kwadwo Boateng" userId="d008a1370b807c7b" providerId="LiveId" clId="{4966746C-DD6B-4641-B061-7A0C10381F4B}" dt="2024-02-12T18:51:13.915" v="32" actId="26606"/>
        <pc:sldMkLst>
          <pc:docMk/>
          <pc:sldMk cId="2600303868" sldId="266"/>
        </pc:sldMkLst>
        <pc:spChg chg="del">
          <ac:chgData name="Kwadwo Boateng" userId="d008a1370b807c7b" providerId="LiveId" clId="{4966746C-DD6B-4641-B061-7A0C10381F4B}" dt="2024-02-12T18:51:13.915" v="32" actId="26606"/>
          <ac:spMkLst>
            <pc:docMk/>
            <pc:sldMk cId="2600303868" sldId="266"/>
            <ac:spMk id="2" creationId="{E054DB5A-AED8-4113-4250-F819C7562CBB}"/>
          </ac:spMkLst>
        </pc:spChg>
        <pc:spChg chg="del">
          <ac:chgData name="Kwadwo Boateng" userId="d008a1370b807c7b" providerId="LiveId" clId="{4966746C-DD6B-4641-B061-7A0C10381F4B}" dt="2024-02-12T18:51:11.158" v="29"/>
          <ac:spMkLst>
            <pc:docMk/>
            <pc:sldMk cId="2600303868" sldId="266"/>
            <ac:spMk id="3" creationId="{E89EE364-33C2-2830-DC72-8FD479777043}"/>
          </ac:spMkLst>
        </pc:spChg>
        <pc:grpChg chg="add">
          <ac:chgData name="Kwadwo Boateng" userId="d008a1370b807c7b" providerId="LiveId" clId="{4966746C-DD6B-4641-B061-7A0C10381F4B}" dt="2024-02-12T18:51:13.915" v="32" actId="26606"/>
          <ac:grpSpMkLst>
            <pc:docMk/>
            <pc:sldMk cId="2600303868" sldId="266"/>
            <ac:grpSpMk id="10" creationId="{D4D7444E-8572-6DFD-CB75-0984238C716D}"/>
          </ac:grpSpMkLst>
        </pc:grpChg>
        <pc:picChg chg="add mod">
          <ac:chgData name="Kwadwo Boateng" userId="d008a1370b807c7b" providerId="LiveId" clId="{4966746C-DD6B-4641-B061-7A0C10381F4B}" dt="2024-02-12T18:51:13.915" v="32" actId="26606"/>
          <ac:picMkLst>
            <pc:docMk/>
            <pc:sldMk cId="2600303868" sldId="266"/>
            <ac:picMk id="5" creationId="{8635A201-0861-6EA5-218C-6F0C91F9A448}"/>
          </ac:picMkLst>
        </pc:picChg>
      </pc:sldChg>
      <pc:sldChg chg="addSp delSp modSp new mod setBg">
        <pc:chgData name="Kwadwo Boateng" userId="d008a1370b807c7b" providerId="LiveId" clId="{4966746C-DD6B-4641-B061-7A0C10381F4B}" dt="2024-02-12T18:51:35.201" v="36" actId="26606"/>
        <pc:sldMkLst>
          <pc:docMk/>
          <pc:sldMk cId="1980304159" sldId="267"/>
        </pc:sldMkLst>
        <pc:spChg chg="del">
          <ac:chgData name="Kwadwo Boateng" userId="d008a1370b807c7b" providerId="LiveId" clId="{4966746C-DD6B-4641-B061-7A0C10381F4B}" dt="2024-02-12T18:51:35.201" v="36" actId="26606"/>
          <ac:spMkLst>
            <pc:docMk/>
            <pc:sldMk cId="1980304159" sldId="267"/>
            <ac:spMk id="2" creationId="{129BA989-A82D-B534-A954-A584E177B407}"/>
          </ac:spMkLst>
        </pc:spChg>
        <pc:spChg chg="del">
          <ac:chgData name="Kwadwo Boateng" userId="d008a1370b807c7b" providerId="LiveId" clId="{4966746C-DD6B-4641-B061-7A0C10381F4B}" dt="2024-02-12T18:51:32.221" v="33"/>
          <ac:spMkLst>
            <pc:docMk/>
            <pc:sldMk cId="1980304159" sldId="267"/>
            <ac:spMk id="3" creationId="{4D66F06F-4552-C5D7-045B-CD08926D048B}"/>
          </ac:spMkLst>
        </pc:spChg>
        <pc:grpChg chg="add">
          <ac:chgData name="Kwadwo Boateng" userId="d008a1370b807c7b" providerId="LiveId" clId="{4966746C-DD6B-4641-B061-7A0C10381F4B}" dt="2024-02-12T18:51:35.201" v="36" actId="26606"/>
          <ac:grpSpMkLst>
            <pc:docMk/>
            <pc:sldMk cId="1980304159" sldId="267"/>
            <ac:grpSpMk id="10" creationId="{D4D7444E-8572-6DFD-CB75-0984238C716D}"/>
          </ac:grpSpMkLst>
        </pc:grpChg>
        <pc:picChg chg="add mod">
          <ac:chgData name="Kwadwo Boateng" userId="d008a1370b807c7b" providerId="LiveId" clId="{4966746C-DD6B-4641-B061-7A0C10381F4B}" dt="2024-02-12T18:51:35.201" v="36" actId="26606"/>
          <ac:picMkLst>
            <pc:docMk/>
            <pc:sldMk cId="1980304159" sldId="267"/>
            <ac:picMk id="5" creationId="{AD59B518-DC04-A054-F4F8-2C3659683B32}"/>
          </ac:picMkLst>
        </pc:picChg>
      </pc:sldChg>
      <pc:sldChg chg="addSp delSp modSp new mod setBg">
        <pc:chgData name="Kwadwo Boateng" userId="d008a1370b807c7b" providerId="LiveId" clId="{4966746C-DD6B-4641-B061-7A0C10381F4B}" dt="2024-02-12T18:52:00.129" v="40" actId="26606"/>
        <pc:sldMkLst>
          <pc:docMk/>
          <pc:sldMk cId="2861243963" sldId="268"/>
        </pc:sldMkLst>
        <pc:spChg chg="del">
          <ac:chgData name="Kwadwo Boateng" userId="d008a1370b807c7b" providerId="LiveId" clId="{4966746C-DD6B-4641-B061-7A0C10381F4B}" dt="2024-02-12T18:52:00.129" v="40" actId="26606"/>
          <ac:spMkLst>
            <pc:docMk/>
            <pc:sldMk cId="2861243963" sldId="268"/>
            <ac:spMk id="2" creationId="{DB5D2678-C18E-CBDC-A7E4-A600319B3165}"/>
          </ac:spMkLst>
        </pc:spChg>
        <pc:spChg chg="del">
          <ac:chgData name="Kwadwo Boateng" userId="d008a1370b807c7b" providerId="LiveId" clId="{4966746C-DD6B-4641-B061-7A0C10381F4B}" dt="2024-02-12T18:51:57.300" v="37"/>
          <ac:spMkLst>
            <pc:docMk/>
            <pc:sldMk cId="2861243963" sldId="268"/>
            <ac:spMk id="3" creationId="{47915C23-47AB-44F9-F897-55D48C1B1AC9}"/>
          </ac:spMkLst>
        </pc:spChg>
        <pc:grpChg chg="add">
          <ac:chgData name="Kwadwo Boateng" userId="d008a1370b807c7b" providerId="LiveId" clId="{4966746C-DD6B-4641-B061-7A0C10381F4B}" dt="2024-02-12T18:52:00.129" v="40" actId="26606"/>
          <ac:grpSpMkLst>
            <pc:docMk/>
            <pc:sldMk cId="2861243963" sldId="268"/>
            <ac:grpSpMk id="10" creationId="{D4D7444E-8572-6DFD-CB75-0984238C716D}"/>
          </ac:grpSpMkLst>
        </pc:grpChg>
        <pc:picChg chg="add mod">
          <ac:chgData name="Kwadwo Boateng" userId="d008a1370b807c7b" providerId="LiveId" clId="{4966746C-DD6B-4641-B061-7A0C10381F4B}" dt="2024-02-12T18:52:00.129" v="40" actId="26606"/>
          <ac:picMkLst>
            <pc:docMk/>
            <pc:sldMk cId="2861243963" sldId="268"/>
            <ac:picMk id="5" creationId="{EAD16061-043C-B5E0-E2B3-CBD5DB57B69D}"/>
          </ac:picMkLst>
        </pc:picChg>
      </pc:sldChg>
      <pc:sldChg chg="addSp delSp modSp new mod setBg">
        <pc:chgData name="Kwadwo Boateng" userId="d008a1370b807c7b" providerId="LiveId" clId="{4966746C-DD6B-4641-B061-7A0C10381F4B}" dt="2024-02-12T18:52:31.670" v="44" actId="26606"/>
        <pc:sldMkLst>
          <pc:docMk/>
          <pc:sldMk cId="1811743102" sldId="269"/>
        </pc:sldMkLst>
        <pc:spChg chg="del">
          <ac:chgData name="Kwadwo Boateng" userId="d008a1370b807c7b" providerId="LiveId" clId="{4966746C-DD6B-4641-B061-7A0C10381F4B}" dt="2024-02-12T18:52:31.670" v="44" actId="26606"/>
          <ac:spMkLst>
            <pc:docMk/>
            <pc:sldMk cId="1811743102" sldId="269"/>
            <ac:spMk id="2" creationId="{277BAAA5-42E4-6E19-4D6D-0515A17DC430}"/>
          </ac:spMkLst>
        </pc:spChg>
        <pc:spChg chg="del">
          <ac:chgData name="Kwadwo Boateng" userId="d008a1370b807c7b" providerId="LiveId" clId="{4966746C-DD6B-4641-B061-7A0C10381F4B}" dt="2024-02-12T18:52:26.447" v="41"/>
          <ac:spMkLst>
            <pc:docMk/>
            <pc:sldMk cId="1811743102" sldId="269"/>
            <ac:spMk id="3" creationId="{74A13590-0C1E-F7FE-7C44-CA974784B581}"/>
          </ac:spMkLst>
        </pc:spChg>
        <pc:grpChg chg="add">
          <ac:chgData name="Kwadwo Boateng" userId="d008a1370b807c7b" providerId="LiveId" clId="{4966746C-DD6B-4641-B061-7A0C10381F4B}" dt="2024-02-12T18:52:31.670" v="44" actId="26606"/>
          <ac:grpSpMkLst>
            <pc:docMk/>
            <pc:sldMk cId="1811743102" sldId="269"/>
            <ac:grpSpMk id="10" creationId="{D4D7444E-8572-6DFD-CB75-0984238C716D}"/>
          </ac:grpSpMkLst>
        </pc:grpChg>
        <pc:picChg chg="add mod">
          <ac:chgData name="Kwadwo Boateng" userId="d008a1370b807c7b" providerId="LiveId" clId="{4966746C-DD6B-4641-B061-7A0C10381F4B}" dt="2024-02-12T18:52:31.670" v="44" actId="26606"/>
          <ac:picMkLst>
            <pc:docMk/>
            <pc:sldMk cId="1811743102" sldId="269"/>
            <ac:picMk id="5" creationId="{55EA87A5-C41F-2346-FC7B-878D9146F725}"/>
          </ac:picMkLst>
        </pc:picChg>
      </pc:sldChg>
      <pc:sldChg chg="addSp delSp modSp new mod setBg">
        <pc:chgData name="Kwadwo Boateng" userId="d008a1370b807c7b" providerId="LiveId" clId="{4966746C-DD6B-4641-B061-7A0C10381F4B}" dt="2024-02-12T18:53:04.627" v="48" actId="26606"/>
        <pc:sldMkLst>
          <pc:docMk/>
          <pc:sldMk cId="600346969" sldId="270"/>
        </pc:sldMkLst>
        <pc:spChg chg="del">
          <ac:chgData name="Kwadwo Boateng" userId="d008a1370b807c7b" providerId="LiveId" clId="{4966746C-DD6B-4641-B061-7A0C10381F4B}" dt="2024-02-12T18:53:04.627" v="48" actId="26606"/>
          <ac:spMkLst>
            <pc:docMk/>
            <pc:sldMk cId="600346969" sldId="270"/>
            <ac:spMk id="2" creationId="{E8CCE87C-7B6E-DA9E-92AF-BBDD723B41AC}"/>
          </ac:spMkLst>
        </pc:spChg>
        <pc:spChg chg="del">
          <ac:chgData name="Kwadwo Boateng" userId="d008a1370b807c7b" providerId="LiveId" clId="{4966746C-DD6B-4641-B061-7A0C10381F4B}" dt="2024-02-12T18:53:02.803" v="45"/>
          <ac:spMkLst>
            <pc:docMk/>
            <pc:sldMk cId="600346969" sldId="270"/>
            <ac:spMk id="3" creationId="{2B6152AD-960C-F7A1-A4CD-9412DDC420CC}"/>
          </ac:spMkLst>
        </pc:spChg>
        <pc:grpChg chg="add">
          <ac:chgData name="Kwadwo Boateng" userId="d008a1370b807c7b" providerId="LiveId" clId="{4966746C-DD6B-4641-B061-7A0C10381F4B}" dt="2024-02-12T18:53:04.627" v="48" actId="26606"/>
          <ac:grpSpMkLst>
            <pc:docMk/>
            <pc:sldMk cId="600346969" sldId="270"/>
            <ac:grpSpMk id="10" creationId="{D4D7444E-8572-6DFD-CB75-0984238C716D}"/>
          </ac:grpSpMkLst>
        </pc:grpChg>
        <pc:picChg chg="add mod">
          <ac:chgData name="Kwadwo Boateng" userId="d008a1370b807c7b" providerId="LiveId" clId="{4966746C-DD6B-4641-B061-7A0C10381F4B}" dt="2024-02-12T18:53:04.627" v="48" actId="26606"/>
          <ac:picMkLst>
            <pc:docMk/>
            <pc:sldMk cId="600346969" sldId="270"/>
            <ac:picMk id="5" creationId="{B89575B2-28CE-E7AA-F20E-F8347CB503B0}"/>
          </ac:picMkLst>
        </pc:picChg>
      </pc:sldChg>
      <pc:sldChg chg="addSp delSp modSp new mod setBg">
        <pc:chgData name="Kwadwo Boateng" userId="d008a1370b807c7b" providerId="LiveId" clId="{4966746C-DD6B-4641-B061-7A0C10381F4B}" dt="2024-02-12T18:54:54.709" v="52" actId="26606"/>
        <pc:sldMkLst>
          <pc:docMk/>
          <pc:sldMk cId="388447521" sldId="271"/>
        </pc:sldMkLst>
        <pc:spChg chg="del">
          <ac:chgData name="Kwadwo Boateng" userId="d008a1370b807c7b" providerId="LiveId" clId="{4966746C-DD6B-4641-B061-7A0C10381F4B}" dt="2024-02-12T18:54:54.709" v="52" actId="26606"/>
          <ac:spMkLst>
            <pc:docMk/>
            <pc:sldMk cId="388447521" sldId="271"/>
            <ac:spMk id="2" creationId="{96B9C4BA-895F-2C00-533D-A38D2FA1FB68}"/>
          </ac:spMkLst>
        </pc:spChg>
        <pc:spChg chg="del">
          <ac:chgData name="Kwadwo Boateng" userId="d008a1370b807c7b" providerId="LiveId" clId="{4966746C-DD6B-4641-B061-7A0C10381F4B}" dt="2024-02-12T18:54:49.031" v="49"/>
          <ac:spMkLst>
            <pc:docMk/>
            <pc:sldMk cId="388447521" sldId="271"/>
            <ac:spMk id="3" creationId="{BB596CB0-11D1-3E9C-0371-B53C93C1C183}"/>
          </ac:spMkLst>
        </pc:spChg>
        <pc:grpChg chg="add">
          <ac:chgData name="Kwadwo Boateng" userId="d008a1370b807c7b" providerId="LiveId" clId="{4966746C-DD6B-4641-B061-7A0C10381F4B}" dt="2024-02-12T18:54:54.709" v="52" actId="26606"/>
          <ac:grpSpMkLst>
            <pc:docMk/>
            <pc:sldMk cId="388447521" sldId="271"/>
            <ac:grpSpMk id="10" creationId="{D4D7444E-8572-6DFD-CB75-0984238C716D}"/>
          </ac:grpSpMkLst>
        </pc:grpChg>
        <pc:picChg chg="add mod">
          <ac:chgData name="Kwadwo Boateng" userId="d008a1370b807c7b" providerId="LiveId" clId="{4966746C-DD6B-4641-B061-7A0C10381F4B}" dt="2024-02-12T18:54:54.709" v="52" actId="26606"/>
          <ac:picMkLst>
            <pc:docMk/>
            <pc:sldMk cId="388447521" sldId="271"/>
            <ac:picMk id="5" creationId="{7C118265-823A-7030-9136-DB8702A23A11}"/>
          </ac:picMkLst>
        </pc:picChg>
      </pc:sldChg>
      <pc:sldChg chg="addSp delSp modSp new mod setBg">
        <pc:chgData name="Kwadwo Boateng" userId="d008a1370b807c7b" providerId="LiveId" clId="{4966746C-DD6B-4641-B061-7A0C10381F4B}" dt="2024-02-12T18:55:46.529" v="56" actId="26606"/>
        <pc:sldMkLst>
          <pc:docMk/>
          <pc:sldMk cId="4168117592" sldId="272"/>
        </pc:sldMkLst>
        <pc:spChg chg="del">
          <ac:chgData name="Kwadwo Boateng" userId="d008a1370b807c7b" providerId="LiveId" clId="{4966746C-DD6B-4641-B061-7A0C10381F4B}" dt="2024-02-12T18:55:46.529" v="56" actId="26606"/>
          <ac:spMkLst>
            <pc:docMk/>
            <pc:sldMk cId="4168117592" sldId="272"/>
            <ac:spMk id="2" creationId="{41E6F211-4E95-AD58-CF68-3258DE912CA9}"/>
          </ac:spMkLst>
        </pc:spChg>
        <pc:spChg chg="del">
          <ac:chgData name="Kwadwo Boateng" userId="d008a1370b807c7b" providerId="LiveId" clId="{4966746C-DD6B-4641-B061-7A0C10381F4B}" dt="2024-02-12T18:55:44.183" v="53"/>
          <ac:spMkLst>
            <pc:docMk/>
            <pc:sldMk cId="4168117592" sldId="272"/>
            <ac:spMk id="3" creationId="{1A27BB76-E51E-C216-A5A9-BE19093091DB}"/>
          </ac:spMkLst>
        </pc:spChg>
        <pc:grpChg chg="add">
          <ac:chgData name="Kwadwo Boateng" userId="d008a1370b807c7b" providerId="LiveId" clId="{4966746C-DD6B-4641-B061-7A0C10381F4B}" dt="2024-02-12T18:55:46.529" v="56" actId="26606"/>
          <ac:grpSpMkLst>
            <pc:docMk/>
            <pc:sldMk cId="4168117592" sldId="272"/>
            <ac:grpSpMk id="10" creationId="{D4D7444E-8572-6DFD-CB75-0984238C716D}"/>
          </ac:grpSpMkLst>
        </pc:grpChg>
        <pc:picChg chg="add mod">
          <ac:chgData name="Kwadwo Boateng" userId="d008a1370b807c7b" providerId="LiveId" clId="{4966746C-DD6B-4641-B061-7A0C10381F4B}" dt="2024-02-12T18:55:46.529" v="56" actId="26606"/>
          <ac:picMkLst>
            <pc:docMk/>
            <pc:sldMk cId="4168117592" sldId="272"/>
            <ac:picMk id="5" creationId="{0ED13163-0ECC-E0DC-BB68-34D098681C1C}"/>
          </ac:picMkLst>
        </pc:picChg>
      </pc:sldChg>
      <pc:sldChg chg="addSp delSp modSp new mod setBg">
        <pc:chgData name="Kwadwo Boateng" userId="d008a1370b807c7b" providerId="LiveId" clId="{4966746C-DD6B-4641-B061-7A0C10381F4B}" dt="2024-02-12T18:56:14.063" v="60" actId="26606"/>
        <pc:sldMkLst>
          <pc:docMk/>
          <pc:sldMk cId="2459700053" sldId="273"/>
        </pc:sldMkLst>
        <pc:spChg chg="del">
          <ac:chgData name="Kwadwo Boateng" userId="d008a1370b807c7b" providerId="LiveId" clId="{4966746C-DD6B-4641-B061-7A0C10381F4B}" dt="2024-02-12T18:56:14.063" v="60" actId="26606"/>
          <ac:spMkLst>
            <pc:docMk/>
            <pc:sldMk cId="2459700053" sldId="273"/>
            <ac:spMk id="2" creationId="{83199755-0AB7-524F-8C5B-E7D3932FD010}"/>
          </ac:spMkLst>
        </pc:spChg>
        <pc:spChg chg="del">
          <ac:chgData name="Kwadwo Boateng" userId="d008a1370b807c7b" providerId="LiveId" clId="{4966746C-DD6B-4641-B061-7A0C10381F4B}" dt="2024-02-12T18:56:10.614" v="57"/>
          <ac:spMkLst>
            <pc:docMk/>
            <pc:sldMk cId="2459700053" sldId="273"/>
            <ac:spMk id="3" creationId="{8C373527-AF15-E3BB-AC1B-FE9CD0AB9CA7}"/>
          </ac:spMkLst>
        </pc:spChg>
        <pc:grpChg chg="add">
          <ac:chgData name="Kwadwo Boateng" userId="d008a1370b807c7b" providerId="LiveId" clId="{4966746C-DD6B-4641-B061-7A0C10381F4B}" dt="2024-02-12T18:56:14.063" v="60" actId="26606"/>
          <ac:grpSpMkLst>
            <pc:docMk/>
            <pc:sldMk cId="2459700053" sldId="273"/>
            <ac:grpSpMk id="10" creationId="{D4D7444E-8572-6DFD-CB75-0984238C716D}"/>
          </ac:grpSpMkLst>
        </pc:grpChg>
        <pc:picChg chg="add mod">
          <ac:chgData name="Kwadwo Boateng" userId="d008a1370b807c7b" providerId="LiveId" clId="{4966746C-DD6B-4641-B061-7A0C10381F4B}" dt="2024-02-12T18:56:14.063" v="60" actId="26606"/>
          <ac:picMkLst>
            <pc:docMk/>
            <pc:sldMk cId="2459700053" sldId="273"/>
            <ac:picMk id="5" creationId="{86F27509-81B1-B8A3-7ABA-3DC540C13AFF}"/>
          </ac:picMkLst>
        </pc:picChg>
      </pc:sldChg>
      <pc:sldChg chg="addSp delSp modSp new mod setBg">
        <pc:chgData name="Kwadwo Boateng" userId="d008a1370b807c7b" providerId="LiveId" clId="{4966746C-DD6B-4641-B061-7A0C10381F4B}" dt="2024-02-12T18:56:46.766" v="64" actId="26606"/>
        <pc:sldMkLst>
          <pc:docMk/>
          <pc:sldMk cId="1594633404" sldId="274"/>
        </pc:sldMkLst>
        <pc:spChg chg="del">
          <ac:chgData name="Kwadwo Boateng" userId="d008a1370b807c7b" providerId="LiveId" clId="{4966746C-DD6B-4641-B061-7A0C10381F4B}" dt="2024-02-12T18:56:46.766" v="64" actId="26606"/>
          <ac:spMkLst>
            <pc:docMk/>
            <pc:sldMk cId="1594633404" sldId="274"/>
            <ac:spMk id="2" creationId="{722BA86D-22E4-68B7-0F33-A45CCD66EFCC}"/>
          </ac:spMkLst>
        </pc:spChg>
        <pc:spChg chg="del">
          <ac:chgData name="Kwadwo Boateng" userId="d008a1370b807c7b" providerId="LiveId" clId="{4966746C-DD6B-4641-B061-7A0C10381F4B}" dt="2024-02-12T18:56:44.069" v="61"/>
          <ac:spMkLst>
            <pc:docMk/>
            <pc:sldMk cId="1594633404" sldId="274"/>
            <ac:spMk id="3" creationId="{5CC40748-8C7A-CC5A-2A97-29C95C68D25C}"/>
          </ac:spMkLst>
        </pc:spChg>
        <pc:grpChg chg="add">
          <ac:chgData name="Kwadwo Boateng" userId="d008a1370b807c7b" providerId="LiveId" clId="{4966746C-DD6B-4641-B061-7A0C10381F4B}" dt="2024-02-12T18:56:46.766" v="64" actId="26606"/>
          <ac:grpSpMkLst>
            <pc:docMk/>
            <pc:sldMk cId="1594633404" sldId="274"/>
            <ac:grpSpMk id="10" creationId="{D4D7444E-8572-6DFD-CB75-0984238C716D}"/>
          </ac:grpSpMkLst>
        </pc:grpChg>
        <pc:picChg chg="add mod">
          <ac:chgData name="Kwadwo Boateng" userId="d008a1370b807c7b" providerId="LiveId" clId="{4966746C-DD6B-4641-B061-7A0C10381F4B}" dt="2024-02-12T18:56:46.766" v="64" actId="26606"/>
          <ac:picMkLst>
            <pc:docMk/>
            <pc:sldMk cId="1594633404" sldId="274"/>
            <ac:picMk id="5" creationId="{9D3F4C11-6045-A5E4-52AB-F47D0F7AC15C}"/>
          </ac:picMkLst>
        </pc:picChg>
      </pc:sldChg>
      <pc:sldChg chg="addSp delSp modSp new mod setBg">
        <pc:chgData name="Kwadwo Boateng" userId="d008a1370b807c7b" providerId="LiveId" clId="{4966746C-DD6B-4641-B061-7A0C10381F4B}" dt="2024-02-12T19:46:48.656" v="86" actId="26606"/>
        <pc:sldMkLst>
          <pc:docMk/>
          <pc:sldMk cId="3715410595" sldId="275"/>
        </pc:sldMkLst>
        <pc:spChg chg="del">
          <ac:chgData name="Kwadwo Boateng" userId="d008a1370b807c7b" providerId="LiveId" clId="{4966746C-DD6B-4641-B061-7A0C10381F4B}" dt="2024-02-12T19:46:48.656" v="86" actId="26606"/>
          <ac:spMkLst>
            <pc:docMk/>
            <pc:sldMk cId="3715410595" sldId="275"/>
            <ac:spMk id="2" creationId="{5C2FC764-1627-CBF0-EF39-1C4778FC2315}"/>
          </ac:spMkLst>
        </pc:spChg>
        <pc:spChg chg="del">
          <ac:chgData name="Kwadwo Boateng" userId="d008a1370b807c7b" providerId="LiveId" clId="{4966746C-DD6B-4641-B061-7A0C10381F4B}" dt="2024-02-12T19:46:46.352" v="83"/>
          <ac:spMkLst>
            <pc:docMk/>
            <pc:sldMk cId="3715410595" sldId="275"/>
            <ac:spMk id="3" creationId="{3C0434B9-CA34-CF7C-32E2-BD6A7FD90F77}"/>
          </ac:spMkLst>
        </pc:spChg>
        <pc:spChg chg="add">
          <ac:chgData name="Kwadwo Boateng" userId="d008a1370b807c7b" providerId="LiveId" clId="{4966746C-DD6B-4641-B061-7A0C10381F4B}" dt="2024-02-12T19:46:48.656" v="86" actId="26606"/>
          <ac:spMkLst>
            <pc:docMk/>
            <pc:sldMk cId="3715410595" sldId="275"/>
            <ac:spMk id="10" creationId="{42A4FC2C-047E-45A5-965D-8E1E3BF09BC6}"/>
          </ac:spMkLst>
        </pc:spChg>
        <pc:picChg chg="add mod">
          <ac:chgData name="Kwadwo Boateng" userId="d008a1370b807c7b" providerId="LiveId" clId="{4966746C-DD6B-4641-B061-7A0C10381F4B}" dt="2024-02-12T19:46:48.656" v="86" actId="26606"/>
          <ac:picMkLst>
            <pc:docMk/>
            <pc:sldMk cId="3715410595" sldId="275"/>
            <ac:picMk id="5" creationId="{DF910987-4BDD-A155-E9B6-8DE0BA681DB4}"/>
          </ac:picMkLst>
        </pc:picChg>
      </pc:sldChg>
      <pc:sldChg chg="addSp delSp modSp new mod setBg">
        <pc:chgData name="Kwadwo Boateng" userId="d008a1370b807c7b" providerId="LiveId" clId="{4966746C-DD6B-4641-B061-7A0C10381F4B}" dt="2024-02-12T19:47:19.164" v="90" actId="26606"/>
        <pc:sldMkLst>
          <pc:docMk/>
          <pc:sldMk cId="1688114629" sldId="276"/>
        </pc:sldMkLst>
        <pc:spChg chg="del">
          <ac:chgData name="Kwadwo Boateng" userId="d008a1370b807c7b" providerId="LiveId" clId="{4966746C-DD6B-4641-B061-7A0C10381F4B}" dt="2024-02-12T19:47:19.164" v="90" actId="26606"/>
          <ac:spMkLst>
            <pc:docMk/>
            <pc:sldMk cId="1688114629" sldId="276"/>
            <ac:spMk id="2" creationId="{8E672637-C527-2046-BCDC-93807A605F3B}"/>
          </ac:spMkLst>
        </pc:spChg>
        <pc:spChg chg="del">
          <ac:chgData name="Kwadwo Boateng" userId="d008a1370b807c7b" providerId="LiveId" clId="{4966746C-DD6B-4641-B061-7A0C10381F4B}" dt="2024-02-12T19:47:16.807" v="87"/>
          <ac:spMkLst>
            <pc:docMk/>
            <pc:sldMk cId="1688114629" sldId="276"/>
            <ac:spMk id="3" creationId="{B723E1AD-ECB5-56CF-1D8B-FA3D2E138589}"/>
          </ac:spMkLst>
        </pc:spChg>
        <pc:spChg chg="add">
          <ac:chgData name="Kwadwo Boateng" userId="d008a1370b807c7b" providerId="LiveId" clId="{4966746C-DD6B-4641-B061-7A0C10381F4B}" dt="2024-02-12T19:47:19.164" v="90" actId="26606"/>
          <ac:spMkLst>
            <pc:docMk/>
            <pc:sldMk cId="1688114629" sldId="276"/>
            <ac:spMk id="10" creationId="{42A4FC2C-047E-45A5-965D-8E1E3BF09BC6}"/>
          </ac:spMkLst>
        </pc:spChg>
        <pc:picChg chg="add mod">
          <ac:chgData name="Kwadwo Boateng" userId="d008a1370b807c7b" providerId="LiveId" clId="{4966746C-DD6B-4641-B061-7A0C10381F4B}" dt="2024-02-12T19:47:19.164" v="90" actId="26606"/>
          <ac:picMkLst>
            <pc:docMk/>
            <pc:sldMk cId="1688114629" sldId="276"/>
            <ac:picMk id="5" creationId="{E4B903D9-16FA-E668-62C3-C7C440D34737}"/>
          </ac:picMkLst>
        </pc:picChg>
      </pc:sldChg>
      <pc:sldChg chg="addSp delSp modSp new mod setBg">
        <pc:chgData name="Kwadwo Boateng" userId="d008a1370b807c7b" providerId="LiveId" clId="{4966746C-DD6B-4641-B061-7A0C10381F4B}" dt="2024-02-12T19:48:30.527" v="94" actId="26606"/>
        <pc:sldMkLst>
          <pc:docMk/>
          <pc:sldMk cId="4167562561" sldId="277"/>
        </pc:sldMkLst>
        <pc:spChg chg="del">
          <ac:chgData name="Kwadwo Boateng" userId="d008a1370b807c7b" providerId="LiveId" clId="{4966746C-DD6B-4641-B061-7A0C10381F4B}" dt="2024-02-12T19:48:30.527" v="94" actId="26606"/>
          <ac:spMkLst>
            <pc:docMk/>
            <pc:sldMk cId="4167562561" sldId="277"/>
            <ac:spMk id="2" creationId="{9DE7B86D-DCD7-E96C-3599-2EA351B6077C}"/>
          </ac:spMkLst>
        </pc:spChg>
        <pc:spChg chg="del">
          <ac:chgData name="Kwadwo Boateng" userId="d008a1370b807c7b" providerId="LiveId" clId="{4966746C-DD6B-4641-B061-7A0C10381F4B}" dt="2024-02-12T19:48:26.508" v="91"/>
          <ac:spMkLst>
            <pc:docMk/>
            <pc:sldMk cId="4167562561" sldId="277"/>
            <ac:spMk id="3" creationId="{2CDF5E6B-CAFB-2A19-218B-48885F8C8145}"/>
          </ac:spMkLst>
        </pc:spChg>
        <pc:spChg chg="add">
          <ac:chgData name="Kwadwo Boateng" userId="d008a1370b807c7b" providerId="LiveId" clId="{4966746C-DD6B-4641-B061-7A0C10381F4B}" dt="2024-02-12T19:48:30.527" v="94" actId="26606"/>
          <ac:spMkLst>
            <pc:docMk/>
            <pc:sldMk cId="4167562561" sldId="277"/>
            <ac:spMk id="10" creationId="{42A4FC2C-047E-45A5-965D-8E1E3BF09BC6}"/>
          </ac:spMkLst>
        </pc:spChg>
        <pc:picChg chg="add mod">
          <ac:chgData name="Kwadwo Boateng" userId="d008a1370b807c7b" providerId="LiveId" clId="{4966746C-DD6B-4641-B061-7A0C10381F4B}" dt="2024-02-12T19:48:30.527" v="94" actId="26606"/>
          <ac:picMkLst>
            <pc:docMk/>
            <pc:sldMk cId="4167562561" sldId="277"/>
            <ac:picMk id="5" creationId="{7BC3661F-416A-2D39-F68E-8549B1541AC9}"/>
          </ac:picMkLst>
        </pc:picChg>
      </pc:sldChg>
      <pc:sldChg chg="addSp delSp modSp new mod setBg">
        <pc:chgData name="Kwadwo Boateng" userId="d008a1370b807c7b" providerId="LiveId" clId="{4966746C-DD6B-4641-B061-7A0C10381F4B}" dt="2024-02-12T19:49:03.595" v="98" actId="26606"/>
        <pc:sldMkLst>
          <pc:docMk/>
          <pc:sldMk cId="3034705711" sldId="278"/>
        </pc:sldMkLst>
        <pc:spChg chg="del">
          <ac:chgData name="Kwadwo Boateng" userId="d008a1370b807c7b" providerId="LiveId" clId="{4966746C-DD6B-4641-B061-7A0C10381F4B}" dt="2024-02-12T19:49:03.595" v="98" actId="26606"/>
          <ac:spMkLst>
            <pc:docMk/>
            <pc:sldMk cId="3034705711" sldId="278"/>
            <ac:spMk id="2" creationId="{E4940703-5125-C71F-B6D7-9FF97FC5EDD2}"/>
          </ac:spMkLst>
        </pc:spChg>
        <pc:spChg chg="del">
          <ac:chgData name="Kwadwo Boateng" userId="d008a1370b807c7b" providerId="LiveId" clId="{4966746C-DD6B-4641-B061-7A0C10381F4B}" dt="2024-02-12T19:49:01.073" v="95"/>
          <ac:spMkLst>
            <pc:docMk/>
            <pc:sldMk cId="3034705711" sldId="278"/>
            <ac:spMk id="3" creationId="{5F9C5DE3-4DC8-F59F-6C6B-B80493901100}"/>
          </ac:spMkLst>
        </pc:spChg>
        <pc:spChg chg="add">
          <ac:chgData name="Kwadwo Boateng" userId="d008a1370b807c7b" providerId="LiveId" clId="{4966746C-DD6B-4641-B061-7A0C10381F4B}" dt="2024-02-12T19:49:03.595" v="98" actId="26606"/>
          <ac:spMkLst>
            <pc:docMk/>
            <pc:sldMk cId="3034705711" sldId="278"/>
            <ac:spMk id="10" creationId="{42A4FC2C-047E-45A5-965D-8E1E3BF09BC6}"/>
          </ac:spMkLst>
        </pc:spChg>
        <pc:picChg chg="add mod">
          <ac:chgData name="Kwadwo Boateng" userId="d008a1370b807c7b" providerId="LiveId" clId="{4966746C-DD6B-4641-B061-7A0C10381F4B}" dt="2024-02-12T19:49:03.595" v="98" actId="26606"/>
          <ac:picMkLst>
            <pc:docMk/>
            <pc:sldMk cId="3034705711" sldId="278"/>
            <ac:picMk id="5" creationId="{2D8A2FD2-81B0-96B2-4FAB-B9255CA8AAA6}"/>
          </ac:picMkLst>
        </pc:picChg>
      </pc:sldChg>
      <pc:sldChg chg="addSp delSp modSp new mod setBg">
        <pc:chgData name="Kwadwo Boateng" userId="d008a1370b807c7b" providerId="LiveId" clId="{4966746C-DD6B-4641-B061-7A0C10381F4B}" dt="2024-02-12T19:49:23.606" v="102" actId="26606"/>
        <pc:sldMkLst>
          <pc:docMk/>
          <pc:sldMk cId="1233153727" sldId="279"/>
        </pc:sldMkLst>
        <pc:spChg chg="del">
          <ac:chgData name="Kwadwo Boateng" userId="d008a1370b807c7b" providerId="LiveId" clId="{4966746C-DD6B-4641-B061-7A0C10381F4B}" dt="2024-02-12T19:49:23.606" v="102" actId="26606"/>
          <ac:spMkLst>
            <pc:docMk/>
            <pc:sldMk cId="1233153727" sldId="279"/>
            <ac:spMk id="2" creationId="{92E10C6B-BC2E-2270-23B7-D56E2F20ED2D}"/>
          </ac:spMkLst>
        </pc:spChg>
        <pc:spChg chg="del">
          <ac:chgData name="Kwadwo Boateng" userId="d008a1370b807c7b" providerId="LiveId" clId="{4966746C-DD6B-4641-B061-7A0C10381F4B}" dt="2024-02-12T19:49:20.995" v="99"/>
          <ac:spMkLst>
            <pc:docMk/>
            <pc:sldMk cId="1233153727" sldId="279"/>
            <ac:spMk id="3" creationId="{AEE24913-70BA-9C42-52B4-EE691B3DE395}"/>
          </ac:spMkLst>
        </pc:spChg>
        <pc:spChg chg="add">
          <ac:chgData name="Kwadwo Boateng" userId="d008a1370b807c7b" providerId="LiveId" clId="{4966746C-DD6B-4641-B061-7A0C10381F4B}" dt="2024-02-12T19:49:23.606" v="102" actId="26606"/>
          <ac:spMkLst>
            <pc:docMk/>
            <pc:sldMk cId="1233153727" sldId="279"/>
            <ac:spMk id="10" creationId="{42A4FC2C-047E-45A5-965D-8E1E3BF09BC6}"/>
          </ac:spMkLst>
        </pc:spChg>
        <pc:picChg chg="add mod">
          <ac:chgData name="Kwadwo Boateng" userId="d008a1370b807c7b" providerId="LiveId" clId="{4966746C-DD6B-4641-B061-7A0C10381F4B}" dt="2024-02-12T19:49:23.606" v="102" actId="26606"/>
          <ac:picMkLst>
            <pc:docMk/>
            <pc:sldMk cId="1233153727" sldId="279"/>
            <ac:picMk id="5" creationId="{96D82E61-8C02-ADEC-466D-90E68FDA226A}"/>
          </ac:picMkLst>
        </pc:picChg>
      </pc:sldChg>
      <pc:sldChg chg="addSp delSp modSp new mod setBg">
        <pc:chgData name="Kwadwo Boateng" userId="d008a1370b807c7b" providerId="LiveId" clId="{4966746C-DD6B-4641-B061-7A0C10381F4B}" dt="2024-02-12T19:49:43.965" v="106" actId="26606"/>
        <pc:sldMkLst>
          <pc:docMk/>
          <pc:sldMk cId="124825268" sldId="280"/>
        </pc:sldMkLst>
        <pc:spChg chg="del">
          <ac:chgData name="Kwadwo Boateng" userId="d008a1370b807c7b" providerId="LiveId" clId="{4966746C-DD6B-4641-B061-7A0C10381F4B}" dt="2024-02-12T19:49:43.965" v="106" actId="26606"/>
          <ac:spMkLst>
            <pc:docMk/>
            <pc:sldMk cId="124825268" sldId="280"/>
            <ac:spMk id="2" creationId="{8C60525D-24F2-77B6-ADF3-B42F9B30567F}"/>
          </ac:spMkLst>
        </pc:spChg>
        <pc:spChg chg="del">
          <ac:chgData name="Kwadwo Boateng" userId="d008a1370b807c7b" providerId="LiveId" clId="{4966746C-DD6B-4641-B061-7A0C10381F4B}" dt="2024-02-12T19:49:42.023" v="103"/>
          <ac:spMkLst>
            <pc:docMk/>
            <pc:sldMk cId="124825268" sldId="280"/>
            <ac:spMk id="3" creationId="{E9B35AB2-B9BE-80C6-C428-97AB6A9944B6}"/>
          </ac:spMkLst>
        </pc:spChg>
        <pc:spChg chg="add">
          <ac:chgData name="Kwadwo Boateng" userId="d008a1370b807c7b" providerId="LiveId" clId="{4966746C-DD6B-4641-B061-7A0C10381F4B}" dt="2024-02-12T19:49:43.965" v="106" actId="26606"/>
          <ac:spMkLst>
            <pc:docMk/>
            <pc:sldMk cId="124825268" sldId="280"/>
            <ac:spMk id="10" creationId="{42A4FC2C-047E-45A5-965D-8E1E3BF09BC6}"/>
          </ac:spMkLst>
        </pc:spChg>
        <pc:picChg chg="add mod">
          <ac:chgData name="Kwadwo Boateng" userId="d008a1370b807c7b" providerId="LiveId" clId="{4966746C-DD6B-4641-B061-7A0C10381F4B}" dt="2024-02-12T19:49:43.965" v="106" actId="26606"/>
          <ac:picMkLst>
            <pc:docMk/>
            <pc:sldMk cId="124825268" sldId="280"/>
            <ac:picMk id="5" creationId="{81D7EC79-337E-078B-E9A6-B64BBF6AE435}"/>
          </ac:picMkLst>
        </pc:picChg>
      </pc:sldChg>
      <pc:sldChg chg="addSp delSp modSp new mod setBg">
        <pc:chgData name="Kwadwo Boateng" userId="d008a1370b807c7b" providerId="LiveId" clId="{4966746C-DD6B-4641-B061-7A0C10381F4B}" dt="2024-02-12T19:50:11.131" v="110" actId="26606"/>
        <pc:sldMkLst>
          <pc:docMk/>
          <pc:sldMk cId="1987011512" sldId="281"/>
        </pc:sldMkLst>
        <pc:spChg chg="del">
          <ac:chgData name="Kwadwo Boateng" userId="d008a1370b807c7b" providerId="LiveId" clId="{4966746C-DD6B-4641-B061-7A0C10381F4B}" dt="2024-02-12T19:50:11.131" v="110" actId="26606"/>
          <ac:spMkLst>
            <pc:docMk/>
            <pc:sldMk cId="1987011512" sldId="281"/>
            <ac:spMk id="2" creationId="{98CDCD53-64B2-CFF1-357A-68D7D2D8EB6F}"/>
          </ac:spMkLst>
        </pc:spChg>
        <pc:spChg chg="del">
          <ac:chgData name="Kwadwo Boateng" userId="d008a1370b807c7b" providerId="LiveId" clId="{4966746C-DD6B-4641-B061-7A0C10381F4B}" dt="2024-02-12T19:50:08.874" v="107"/>
          <ac:spMkLst>
            <pc:docMk/>
            <pc:sldMk cId="1987011512" sldId="281"/>
            <ac:spMk id="3" creationId="{05C9A289-9ABB-0A68-F344-1E0F2CD4278C}"/>
          </ac:spMkLst>
        </pc:spChg>
        <pc:spChg chg="add">
          <ac:chgData name="Kwadwo Boateng" userId="d008a1370b807c7b" providerId="LiveId" clId="{4966746C-DD6B-4641-B061-7A0C10381F4B}" dt="2024-02-12T19:50:11.131" v="110" actId="26606"/>
          <ac:spMkLst>
            <pc:docMk/>
            <pc:sldMk cId="1987011512" sldId="281"/>
            <ac:spMk id="10" creationId="{42A4FC2C-047E-45A5-965D-8E1E3BF09BC6}"/>
          </ac:spMkLst>
        </pc:spChg>
        <pc:picChg chg="add mod">
          <ac:chgData name="Kwadwo Boateng" userId="d008a1370b807c7b" providerId="LiveId" clId="{4966746C-DD6B-4641-B061-7A0C10381F4B}" dt="2024-02-12T19:50:11.131" v="110" actId="26606"/>
          <ac:picMkLst>
            <pc:docMk/>
            <pc:sldMk cId="1987011512" sldId="281"/>
            <ac:picMk id="5" creationId="{143F1177-E641-1FF4-8CB9-E535B4555B84}"/>
          </ac:picMkLst>
        </pc:picChg>
      </pc:sldChg>
      <pc:sldChg chg="addSp delSp modSp new mod setBg">
        <pc:chgData name="Kwadwo Boateng" userId="d008a1370b807c7b" providerId="LiveId" clId="{4966746C-DD6B-4641-B061-7A0C10381F4B}" dt="2024-02-12T19:50:28.546" v="114" actId="26606"/>
        <pc:sldMkLst>
          <pc:docMk/>
          <pc:sldMk cId="970497613" sldId="282"/>
        </pc:sldMkLst>
        <pc:spChg chg="del">
          <ac:chgData name="Kwadwo Boateng" userId="d008a1370b807c7b" providerId="LiveId" clId="{4966746C-DD6B-4641-B061-7A0C10381F4B}" dt="2024-02-12T19:50:28.546" v="114" actId="26606"/>
          <ac:spMkLst>
            <pc:docMk/>
            <pc:sldMk cId="970497613" sldId="282"/>
            <ac:spMk id="2" creationId="{7581A8D6-9245-D764-A65F-D64DB090AB88}"/>
          </ac:spMkLst>
        </pc:spChg>
        <pc:spChg chg="del">
          <ac:chgData name="Kwadwo Boateng" userId="d008a1370b807c7b" providerId="LiveId" clId="{4966746C-DD6B-4641-B061-7A0C10381F4B}" dt="2024-02-12T19:50:25.109" v="111"/>
          <ac:spMkLst>
            <pc:docMk/>
            <pc:sldMk cId="970497613" sldId="282"/>
            <ac:spMk id="3" creationId="{05E94E76-AF3D-9344-9B90-E8B51403C3AA}"/>
          </ac:spMkLst>
        </pc:spChg>
        <pc:spChg chg="add">
          <ac:chgData name="Kwadwo Boateng" userId="d008a1370b807c7b" providerId="LiveId" clId="{4966746C-DD6B-4641-B061-7A0C10381F4B}" dt="2024-02-12T19:50:28.546" v="114" actId="26606"/>
          <ac:spMkLst>
            <pc:docMk/>
            <pc:sldMk cId="970497613" sldId="282"/>
            <ac:spMk id="10" creationId="{42A4FC2C-047E-45A5-965D-8E1E3BF09BC6}"/>
          </ac:spMkLst>
        </pc:spChg>
        <pc:picChg chg="add mod">
          <ac:chgData name="Kwadwo Boateng" userId="d008a1370b807c7b" providerId="LiveId" clId="{4966746C-DD6B-4641-B061-7A0C10381F4B}" dt="2024-02-12T19:50:28.546" v="114" actId="26606"/>
          <ac:picMkLst>
            <pc:docMk/>
            <pc:sldMk cId="970497613" sldId="282"/>
            <ac:picMk id="5" creationId="{B55CF83D-3E75-E1A7-5ABD-8A91D617E32B}"/>
          </ac:picMkLst>
        </pc:picChg>
      </pc:sldChg>
      <pc:sldChg chg="addSp delSp modSp new mod setBg">
        <pc:chgData name="Kwadwo Boateng" userId="d008a1370b807c7b" providerId="LiveId" clId="{4966746C-DD6B-4641-B061-7A0C10381F4B}" dt="2024-02-12T19:50:42.787" v="118" actId="26606"/>
        <pc:sldMkLst>
          <pc:docMk/>
          <pc:sldMk cId="3778789829" sldId="283"/>
        </pc:sldMkLst>
        <pc:spChg chg="del">
          <ac:chgData name="Kwadwo Boateng" userId="d008a1370b807c7b" providerId="LiveId" clId="{4966746C-DD6B-4641-B061-7A0C10381F4B}" dt="2024-02-12T19:50:42.787" v="118" actId="26606"/>
          <ac:spMkLst>
            <pc:docMk/>
            <pc:sldMk cId="3778789829" sldId="283"/>
            <ac:spMk id="2" creationId="{F645D97C-7CEA-11C9-C437-2D07F266FC87}"/>
          </ac:spMkLst>
        </pc:spChg>
        <pc:spChg chg="del">
          <ac:chgData name="Kwadwo Boateng" userId="d008a1370b807c7b" providerId="LiveId" clId="{4966746C-DD6B-4641-B061-7A0C10381F4B}" dt="2024-02-12T19:50:40.956" v="115"/>
          <ac:spMkLst>
            <pc:docMk/>
            <pc:sldMk cId="3778789829" sldId="283"/>
            <ac:spMk id="3" creationId="{25BEA2B8-B4D1-9615-DE21-6ACC449CD408}"/>
          </ac:spMkLst>
        </pc:spChg>
        <pc:spChg chg="add">
          <ac:chgData name="Kwadwo Boateng" userId="d008a1370b807c7b" providerId="LiveId" clId="{4966746C-DD6B-4641-B061-7A0C10381F4B}" dt="2024-02-12T19:50:42.787" v="118" actId="26606"/>
          <ac:spMkLst>
            <pc:docMk/>
            <pc:sldMk cId="3778789829" sldId="283"/>
            <ac:spMk id="10" creationId="{42A4FC2C-047E-45A5-965D-8E1E3BF09BC6}"/>
          </ac:spMkLst>
        </pc:spChg>
        <pc:picChg chg="add mod">
          <ac:chgData name="Kwadwo Boateng" userId="d008a1370b807c7b" providerId="LiveId" clId="{4966746C-DD6B-4641-B061-7A0C10381F4B}" dt="2024-02-12T19:50:42.787" v="118" actId="26606"/>
          <ac:picMkLst>
            <pc:docMk/>
            <pc:sldMk cId="3778789829" sldId="283"/>
            <ac:picMk id="5" creationId="{AA10EA5D-2728-F078-E9CB-2EB5C6407E39}"/>
          </ac:picMkLst>
        </pc:picChg>
      </pc:sldChg>
      <pc:sldChg chg="addSp delSp modSp new mod setBg">
        <pc:chgData name="Kwadwo Boateng" userId="d008a1370b807c7b" providerId="LiveId" clId="{4966746C-DD6B-4641-B061-7A0C10381F4B}" dt="2024-02-12T19:51:01.981" v="122" actId="26606"/>
        <pc:sldMkLst>
          <pc:docMk/>
          <pc:sldMk cId="2385040097" sldId="284"/>
        </pc:sldMkLst>
        <pc:spChg chg="del">
          <ac:chgData name="Kwadwo Boateng" userId="d008a1370b807c7b" providerId="LiveId" clId="{4966746C-DD6B-4641-B061-7A0C10381F4B}" dt="2024-02-12T19:51:01.981" v="122" actId="26606"/>
          <ac:spMkLst>
            <pc:docMk/>
            <pc:sldMk cId="2385040097" sldId="284"/>
            <ac:spMk id="2" creationId="{5EB6FBF3-B2C6-5F71-7AAC-D55C1C12399C}"/>
          </ac:spMkLst>
        </pc:spChg>
        <pc:spChg chg="del">
          <ac:chgData name="Kwadwo Boateng" userId="d008a1370b807c7b" providerId="LiveId" clId="{4966746C-DD6B-4641-B061-7A0C10381F4B}" dt="2024-02-12T19:50:58.870" v="119"/>
          <ac:spMkLst>
            <pc:docMk/>
            <pc:sldMk cId="2385040097" sldId="284"/>
            <ac:spMk id="3" creationId="{5703BC55-1FCB-4F9E-36CE-744DF4A57540}"/>
          </ac:spMkLst>
        </pc:spChg>
        <pc:spChg chg="add">
          <ac:chgData name="Kwadwo Boateng" userId="d008a1370b807c7b" providerId="LiveId" clId="{4966746C-DD6B-4641-B061-7A0C10381F4B}" dt="2024-02-12T19:51:01.981" v="122" actId="26606"/>
          <ac:spMkLst>
            <pc:docMk/>
            <pc:sldMk cId="2385040097" sldId="284"/>
            <ac:spMk id="10" creationId="{42A4FC2C-047E-45A5-965D-8E1E3BF09BC6}"/>
          </ac:spMkLst>
        </pc:spChg>
        <pc:picChg chg="add mod">
          <ac:chgData name="Kwadwo Boateng" userId="d008a1370b807c7b" providerId="LiveId" clId="{4966746C-DD6B-4641-B061-7A0C10381F4B}" dt="2024-02-12T19:51:01.981" v="122" actId="26606"/>
          <ac:picMkLst>
            <pc:docMk/>
            <pc:sldMk cId="2385040097" sldId="284"/>
            <ac:picMk id="5" creationId="{3EF26F99-0F17-FA25-4A97-EC51D5579900}"/>
          </ac:picMkLst>
        </pc:picChg>
      </pc:sldChg>
      <pc:sldChg chg="addSp delSp modSp new mod setBg">
        <pc:chgData name="Kwadwo Boateng" userId="d008a1370b807c7b" providerId="LiveId" clId="{4966746C-DD6B-4641-B061-7A0C10381F4B}" dt="2024-02-12T19:51:17.019" v="126" actId="26606"/>
        <pc:sldMkLst>
          <pc:docMk/>
          <pc:sldMk cId="1948900737" sldId="285"/>
        </pc:sldMkLst>
        <pc:spChg chg="del">
          <ac:chgData name="Kwadwo Boateng" userId="d008a1370b807c7b" providerId="LiveId" clId="{4966746C-DD6B-4641-B061-7A0C10381F4B}" dt="2024-02-12T19:51:17.019" v="126" actId="26606"/>
          <ac:spMkLst>
            <pc:docMk/>
            <pc:sldMk cId="1948900737" sldId="285"/>
            <ac:spMk id="2" creationId="{15E725D0-0B1B-0997-CAFB-AAFCE978FC5A}"/>
          </ac:spMkLst>
        </pc:spChg>
        <pc:spChg chg="del">
          <ac:chgData name="Kwadwo Boateng" userId="d008a1370b807c7b" providerId="LiveId" clId="{4966746C-DD6B-4641-B061-7A0C10381F4B}" dt="2024-02-12T19:51:14.837" v="123"/>
          <ac:spMkLst>
            <pc:docMk/>
            <pc:sldMk cId="1948900737" sldId="285"/>
            <ac:spMk id="3" creationId="{FA4894A6-7356-763F-79B5-A86326C07BFC}"/>
          </ac:spMkLst>
        </pc:spChg>
        <pc:spChg chg="add">
          <ac:chgData name="Kwadwo Boateng" userId="d008a1370b807c7b" providerId="LiveId" clId="{4966746C-DD6B-4641-B061-7A0C10381F4B}" dt="2024-02-12T19:51:17.019" v="126" actId="26606"/>
          <ac:spMkLst>
            <pc:docMk/>
            <pc:sldMk cId="1948900737" sldId="285"/>
            <ac:spMk id="10" creationId="{42A4FC2C-047E-45A5-965D-8E1E3BF09BC6}"/>
          </ac:spMkLst>
        </pc:spChg>
        <pc:picChg chg="add mod">
          <ac:chgData name="Kwadwo Boateng" userId="d008a1370b807c7b" providerId="LiveId" clId="{4966746C-DD6B-4641-B061-7A0C10381F4B}" dt="2024-02-12T19:51:17.019" v="126" actId="26606"/>
          <ac:picMkLst>
            <pc:docMk/>
            <pc:sldMk cId="1948900737" sldId="285"/>
            <ac:picMk id="5" creationId="{46723D0C-479A-FFB0-3C02-67727315FCCA}"/>
          </ac:picMkLst>
        </pc:picChg>
      </pc:sldChg>
      <pc:sldChg chg="addSp delSp modSp new mod setBg">
        <pc:chgData name="Kwadwo Boateng" userId="d008a1370b807c7b" providerId="LiveId" clId="{4966746C-DD6B-4641-B061-7A0C10381F4B}" dt="2024-02-12T19:51:29.643" v="130" actId="26606"/>
        <pc:sldMkLst>
          <pc:docMk/>
          <pc:sldMk cId="4249224368" sldId="286"/>
        </pc:sldMkLst>
        <pc:spChg chg="del">
          <ac:chgData name="Kwadwo Boateng" userId="d008a1370b807c7b" providerId="LiveId" clId="{4966746C-DD6B-4641-B061-7A0C10381F4B}" dt="2024-02-12T19:51:29.643" v="130" actId="26606"/>
          <ac:spMkLst>
            <pc:docMk/>
            <pc:sldMk cId="4249224368" sldId="286"/>
            <ac:spMk id="2" creationId="{C2C1BE4D-61AE-DD67-AE27-033F4D147F8C}"/>
          </ac:spMkLst>
        </pc:spChg>
        <pc:spChg chg="del">
          <ac:chgData name="Kwadwo Boateng" userId="d008a1370b807c7b" providerId="LiveId" clId="{4966746C-DD6B-4641-B061-7A0C10381F4B}" dt="2024-02-12T19:51:27.189" v="127"/>
          <ac:spMkLst>
            <pc:docMk/>
            <pc:sldMk cId="4249224368" sldId="286"/>
            <ac:spMk id="3" creationId="{65BFD215-2182-0378-8BD6-DB581F553151}"/>
          </ac:spMkLst>
        </pc:spChg>
        <pc:spChg chg="add">
          <ac:chgData name="Kwadwo Boateng" userId="d008a1370b807c7b" providerId="LiveId" clId="{4966746C-DD6B-4641-B061-7A0C10381F4B}" dt="2024-02-12T19:51:29.643" v="130" actId="26606"/>
          <ac:spMkLst>
            <pc:docMk/>
            <pc:sldMk cId="4249224368" sldId="286"/>
            <ac:spMk id="10" creationId="{42A4FC2C-047E-45A5-965D-8E1E3BF09BC6}"/>
          </ac:spMkLst>
        </pc:spChg>
        <pc:picChg chg="add mod">
          <ac:chgData name="Kwadwo Boateng" userId="d008a1370b807c7b" providerId="LiveId" clId="{4966746C-DD6B-4641-B061-7A0C10381F4B}" dt="2024-02-12T19:51:29.643" v="130" actId="26606"/>
          <ac:picMkLst>
            <pc:docMk/>
            <pc:sldMk cId="4249224368" sldId="286"/>
            <ac:picMk id="5" creationId="{D9F5D5FF-A4C1-5ABD-526B-F2A3537CAC35}"/>
          </ac:picMkLst>
        </pc:picChg>
      </pc:sldChg>
      <pc:sldChg chg="addSp delSp modSp new mod setBg">
        <pc:chgData name="Kwadwo Boateng" userId="d008a1370b807c7b" providerId="LiveId" clId="{4966746C-DD6B-4641-B061-7A0C10381F4B}" dt="2024-02-12T19:51:45.045" v="134" actId="26606"/>
        <pc:sldMkLst>
          <pc:docMk/>
          <pc:sldMk cId="3058757917" sldId="287"/>
        </pc:sldMkLst>
        <pc:spChg chg="del">
          <ac:chgData name="Kwadwo Boateng" userId="d008a1370b807c7b" providerId="LiveId" clId="{4966746C-DD6B-4641-B061-7A0C10381F4B}" dt="2024-02-12T19:51:45.045" v="134" actId="26606"/>
          <ac:spMkLst>
            <pc:docMk/>
            <pc:sldMk cId="3058757917" sldId="287"/>
            <ac:spMk id="2" creationId="{389CAFCD-7484-CC47-0E6F-B49DFA38828B}"/>
          </ac:spMkLst>
        </pc:spChg>
        <pc:spChg chg="del">
          <ac:chgData name="Kwadwo Boateng" userId="d008a1370b807c7b" providerId="LiveId" clId="{4966746C-DD6B-4641-B061-7A0C10381F4B}" dt="2024-02-12T19:51:42.544" v="131"/>
          <ac:spMkLst>
            <pc:docMk/>
            <pc:sldMk cId="3058757917" sldId="287"/>
            <ac:spMk id="3" creationId="{1AA5AF41-1D18-36D7-2AC2-6CD19F284723}"/>
          </ac:spMkLst>
        </pc:spChg>
        <pc:spChg chg="add">
          <ac:chgData name="Kwadwo Boateng" userId="d008a1370b807c7b" providerId="LiveId" clId="{4966746C-DD6B-4641-B061-7A0C10381F4B}" dt="2024-02-12T19:51:45.045" v="134" actId="26606"/>
          <ac:spMkLst>
            <pc:docMk/>
            <pc:sldMk cId="3058757917" sldId="287"/>
            <ac:spMk id="10" creationId="{42A4FC2C-047E-45A5-965D-8E1E3BF09BC6}"/>
          </ac:spMkLst>
        </pc:spChg>
        <pc:picChg chg="add mod">
          <ac:chgData name="Kwadwo Boateng" userId="d008a1370b807c7b" providerId="LiveId" clId="{4966746C-DD6B-4641-B061-7A0C10381F4B}" dt="2024-02-12T19:51:45.045" v="134" actId="26606"/>
          <ac:picMkLst>
            <pc:docMk/>
            <pc:sldMk cId="3058757917" sldId="287"/>
            <ac:picMk id="5" creationId="{E38F60B3-FAAC-8B6C-B57C-8C35BFA816EB}"/>
          </ac:picMkLst>
        </pc:picChg>
      </pc:sldChg>
      <pc:sldChg chg="addSp delSp modSp new mod setBg">
        <pc:chgData name="Kwadwo Boateng" userId="d008a1370b807c7b" providerId="LiveId" clId="{4966746C-DD6B-4641-B061-7A0C10381F4B}" dt="2024-02-12T19:52:03.853" v="138" actId="26606"/>
        <pc:sldMkLst>
          <pc:docMk/>
          <pc:sldMk cId="40361740" sldId="288"/>
        </pc:sldMkLst>
        <pc:spChg chg="del">
          <ac:chgData name="Kwadwo Boateng" userId="d008a1370b807c7b" providerId="LiveId" clId="{4966746C-DD6B-4641-B061-7A0C10381F4B}" dt="2024-02-12T19:52:03.853" v="138" actId="26606"/>
          <ac:spMkLst>
            <pc:docMk/>
            <pc:sldMk cId="40361740" sldId="288"/>
            <ac:spMk id="2" creationId="{F543699E-3390-40F7-F7DF-08012899BEF1}"/>
          </ac:spMkLst>
        </pc:spChg>
        <pc:spChg chg="del">
          <ac:chgData name="Kwadwo Boateng" userId="d008a1370b807c7b" providerId="LiveId" clId="{4966746C-DD6B-4641-B061-7A0C10381F4B}" dt="2024-02-12T19:52:02.091" v="135"/>
          <ac:spMkLst>
            <pc:docMk/>
            <pc:sldMk cId="40361740" sldId="288"/>
            <ac:spMk id="3" creationId="{AB730D1E-3AE6-CB79-894D-2B27D890B6C1}"/>
          </ac:spMkLst>
        </pc:spChg>
        <pc:spChg chg="add">
          <ac:chgData name="Kwadwo Boateng" userId="d008a1370b807c7b" providerId="LiveId" clId="{4966746C-DD6B-4641-B061-7A0C10381F4B}" dt="2024-02-12T19:52:03.853" v="138" actId="26606"/>
          <ac:spMkLst>
            <pc:docMk/>
            <pc:sldMk cId="40361740" sldId="288"/>
            <ac:spMk id="10" creationId="{42A4FC2C-047E-45A5-965D-8E1E3BF09BC6}"/>
          </ac:spMkLst>
        </pc:spChg>
        <pc:picChg chg="add mod">
          <ac:chgData name="Kwadwo Boateng" userId="d008a1370b807c7b" providerId="LiveId" clId="{4966746C-DD6B-4641-B061-7A0C10381F4B}" dt="2024-02-12T19:52:03.853" v="138" actId="26606"/>
          <ac:picMkLst>
            <pc:docMk/>
            <pc:sldMk cId="40361740" sldId="288"/>
            <ac:picMk id="5" creationId="{757655BC-7F14-C34A-0E37-87BC047BA2B8}"/>
          </ac:picMkLst>
        </pc:picChg>
      </pc:sldChg>
      <pc:sldChg chg="addSp delSp modSp new mod setBg">
        <pc:chgData name="Kwadwo Boateng" userId="d008a1370b807c7b" providerId="LiveId" clId="{4966746C-DD6B-4641-B061-7A0C10381F4B}" dt="2024-02-12T19:52:18.763" v="142" actId="26606"/>
        <pc:sldMkLst>
          <pc:docMk/>
          <pc:sldMk cId="658173860" sldId="289"/>
        </pc:sldMkLst>
        <pc:spChg chg="del">
          <ac:chgData name="Kwadwo Boateng" userId="d008a1370b807c7b" providerId="LiveId" clId="{4966746C-DD6B-4641-B061-7A0C10381F4B}" dt="2024-02-12T19:52:18.763" v="142" actId="26606"/>
          <ac:spMkLst>
            <pc:docMk/>
            <pc:sldMk cId="658173860" sldId="289"/>
            <ac:spMk id="2" creationId="{95D33831-D05D-99C6-68D3-227CF328DF90}"/>
          </ac:spMkLst>
        </pc:spChg>
        <pc:spChg chg="del">
          <ac:chgData name="Kwadwo Boateng" userId="d008a1370b807c7b" providerId="LiveId" clId="{4966746C-DD6B-4641-B061-7A0C10381F4B}" dt="2024-02-12T19:52:16.774" v="139"/>
          <ac:spMkLst>
            <pc:docMk/>
            <pc:sldMk cId="658173860" sldId="289"/>
            <ac:spMk id="3" creationId="{7F8D2151-9324-71BD-DD2D-CB42D3BBC1BE}"/>
          </ac:spMkLst>
        </pc:spChg>
        <pc:spChg chg="add">
          <ac:chgData name="Kwadwo Boateng" userId="d008a1370b807c7b" providerId="LiveId" clId="{4966746C-DD6B-4641-B061-7A0C10381F4B}" dt="2024-02-12T19:52:18.763" v="142" actId="26606"/>
          <ac:spMkLst>
            <pc:docMk/>
            <pc:sldMk cId="658173860" sldId="289"/>
            <ac:spMk id="10" creationId="{42A4FC2C-047E-45A5-965D-8E1E3BF09BC6}"/>
          </ac:spMkLst>
        </pc:spChg>
        <pc:picChg chg="add mod">
          <ac:chgData name="Kwadwo Boateng" userId="d008a1370b807c7b" providerId="LiveId" clId="{4966746C-DD6B-4641-B061-7A0C10381F4B}" dt="2024-02-12T19:52:18.763" v="142" actId="26606"/>
          <ac:picMkLst>
            <pc:docMk/>
            <pc:sldMk cId="658173860" sldId="289"/>
            <ac:picMk id="5" creationId="{5A01B926-358E-4667-D487-C34ABE11851B}"/>
          </ac:picMkLst>
        </pc:picChg>
      </pc:sldChg>
      <pc:sldChg chg="addSp delSp modSp new mod">
        <pc:chgData name="Kwadwo Boateng" userId="d008a1370b807c7b" providerId="LiveId" clId="{4966746C-DD6B-4641-B061-7A0C10381F4B}" dt="2024-02-12T19:52:31.459" v="145" actId="962"/>
        <pc:sldMkLst>
          <pc:docMk/>
          <pc:sldMk cId="730632912" sldId="290"/>
        </pc:sldMkLst>
        <pc:spChg chg="del">
          <ac:chgData name="Kwadwo Boateng" userId="d008a1370b807c7b" providerId="LiveId" clId="{4966746C-DD6B-4641-B061-7A0C10381F4B}" dt="2024-02-12T19:52:30.590" v="143"/>
          <ac:spMkLst>
            <pc:docMk/>
            <pc:sldMk cId="730632912" sldId="290"/>
            <ac:spMk id="3" creationId="{2483039B-EC19-B7C9-4FE3-B6766CD0FE3F}"/>
          </ac:spMkLst>
        </pc:spChg>
        <pc:picChg chg="add mod">
          <ac:chgData name="Kwadwo Boateng" userId="d008a1370b807c7b" providerId="LiveId" clId="{4966746C-DD6B-4641-B061-7A0C10381F4B}" dt="2024-02-12T19:52:31.459" v="145" actId="962"/>
          <ac:picMkLst>
            <pc:docMk/>
            <pc:sldMk cId="730632912" sldId="290"/>
            <ac:picMk id="5" creationId="{90BB38E2-BE6E-7F92-96D3-48CBC26EF24A}"/>
          </ac:picMkLst>
        </pc:picChg>
      </pc:sldChg>
      <pc:sldChg chg="addSp delSp modSp new mod setBg">
        <pc:chgData name="Kwadwo Boateng" userId="d008a1370b807c7b" providerId="LiveId" clId="{4966746C-DD6B-4641-B061-7A0C10381F4B}" dt="2024-02-12T19:52:59.279" v="149" actId="26606"/>
        <pc:sldMkLst>
          <pc:docMk/>
          <pc:sldMk cId="3051432907" sldId="291"/>
        </pc:sldMkLst>
        <pc:spChg chg="del">
          <ac:chgData name="Kwadwo Boateng" userId="d008a1370b807c7b" providerId="LiveId" clId="{4966746C-DD6B-4641-B061-7A0C10381F4B}" dt="2024-02-12T19:52:59.279" v="149" actId="26606"/>
          <ac:spMkLst>
            <pc:docMk/>
            <pc:sldMk cId="3051432907" sldId="291"/>
            <ac:spMk id="2" creationId="{67F39B0F-F029-4B83-4033-2E72FA6F11B8}"/>
          </ac:spMkLst>
        </pc:spChg>
        <pc:spChg chg="del">
          <ac:chgData name="Kwadwo Boateng" userId="d008a1370b807c7b" providerId="LiveId" clId="{4966746C-DD6B-4641-B061-7A0C10381F4B}" dt="2024-02-12T19:52:55.086" v="146"/>
          <ac:spMkLst>
            <pc:docMk/>
            <pc:sldMk cId="3051432907" sldId="291"/>
            <ac:spMk id="3" creationId="{347C08A1-9CF1-1BD1-105F-04A4888F6EA0}"/>
          </ac:spMkLst>
        </pc:spChg>
        <pc:spChg chg="add">
          <ac:chgData name="Kwadwo Boateng" userId="d008a1370b807c7b" providerId="LiveId" clId="{4966746C-DD6B-4641-B061-7A0C10381F4B}" dt="2024-02-12T19:52:59.279" v="149" actId="26606"/>
          <ac:spMkLst>
            <pc:docMk/>
            <pc:sldMk cId="3051432907" sldId="291"/>
            <ac:spMk id="10" creationId="{42A4FC2C-047E-45A5-965D-8E1E3BF09BC6}"/>
          </ac:spMkLst>
        </pc:spChg>
        <pc:picChg chg="add mod">
          <ac:chgData name="Kwadwo Boateng" userId="d008a1370b807c7b" providerId="LiveId" clId="{4966746C-DD6B-4641-B061-7A0C10381F4B}" dt="2024-02-12T19:52:59.279" v="149" actId="26606"/>
          <ac:picMkLst>
            <pc:docMk/>
            <pc:sldMk cId="3051432907" sldId="291"/>
            <ac:picMk id="5" creationId="{27120CA4-E70C-99AA-92AA-8A1C05FE23A7}"/>
          </ac:picMkLst>
        </pc:picChg>
      </pc:sldChg>
      <pc:sldChg chg="addSp delSp modSp new mod setBg">
        <pc:chgData name="Kwadwo Boateng" userId="d008a1370b807c7b" providerId="LiveId" clId="{4966746C-DD6B-4641-B061-7A0C10381F4B}" dt="2024-02-12T19:53:15.003" v="153" actId="26606"/>
        <pc:sldMkLst>
          <pc:docMk/>
          <pc:sldMk cId="2597960866" sldId="292"/>
        </pc:sldMkLst>
        <pc:spChg chg="del">
          <ac:chgData name="Kwadwo Boateng" userId="d008a1370b807c7b" providerId="LiveId" clId="{4966746C-DD6B-4641-B061-7A0C10381F4B}" dt="2024-02-12T19:53:15.003" v="153" actId="26606"/>
          <ac:spMkLst>
            <pc:docMk/>
            <pc:sldMk cId="2597960866" sldId="292"/>
            <ac:spMk id="2" creationId="{22FF85B7-72C2-922F-4351-D4D3FE435B7A}"/>
          </ac:spMkLst>
        </pc:spChg>
        <pc:spChg chg="del">
          <ac:chgData name="Kwadwo Boateng" userId="d008a1370b807c7b" providerId="LiveId" clId="{4966746C-DD6B-4641-B061-7A0C10381F4B}" dt="2024-02-12T19:53:12.286" v="150"/>
          <ac:spMkLst>
            <pc:docMk/>
            <pc:sldMk cId="2597960866" sldId="292"/>
            <ac:spMk id="3" creationId="{084D8FF9-2629-B3A0-A2BC-C54565536B11}"/>
          </ac:spMkLst>
        </pc:spChg>
        <pc:spChg chg="add">
          <ac:chgData name="Kwadwo Boateng" userId="d008a1370b807c7b" providerId="LiveId" clId="{4966746C-DD6B-4641-B061-7A0C10381F4B}" dt="2024-02-12T19:53:15.003" v="153" actId="26606"/>
          <ac:spMkLst>
            <pc:docMk/>
            <pc:sldMk cId="2597960866" sldId="292"/>
            <ac:spMk id="10" creationId="{42A4FC2C-047E-45A5-965D-8E1E3BF09BC6}"/>
          </ac:spMkLst>
        </pc:spChg>
        <pc:picChg chg="add mod">
          <ac:chgData name="Kwadwo Boateng" userId="d008a1370b807c7b" providerId="LiveId" clId="{4966746C-DD6B-4641-B061-7A0C10381F4B}" dt="2024-02-12T19:53:15.003" v="153" actId="26606"/>
          <ac:picMkLst>
            <pc:docMk/>
            <pc:sldMk cId="2597960866" sldId="292"/>
            <ac:picMk id="5" creationId="{43C5B665-F052-8F49-C84C-A25CCA4183FB}"/>
          </ac:picMkLst>
        </pc:picChg>
      </pc:sldChg>
      <pc:sldChg chg="addSp delSp modSp new mod setBg">
        <pc:chgData name="Kwadwo Boateng" userId="d008a1370b807c7b" providerId="LiveId" clId="{4966746C-DD6B-4641-B061-7A0C10381F4B}" dt="2024-02-12T21:33:35.874" v="168" actId="26606"/>
        <pc:sldMkLst>
          <pc:docMk/>
          <pc:sldMk cId="145990108" sldId="293"/>
        </pc:sldMkLst>
        <pc:spChg chg="del">
          <ac:chgData name="Kwadwo Boateng" userId="d008a1370b807c7b" providerId="LiveId" clId="{4966746C-DD6B-4641-B061-7A0C10381F4B}" dt="2024-02-12T21:33:35.874" v="168" actId="26606"/>
          <ac:spMkLst>
            <pc:docMk/>
            <pc:sldMk cId="145990108" sldId="293"/>
            <ac:spMk id="2" creationId="{1C330718-BF80-EF21-C4EC-F432AA86D347}"/>
          </ac:spMkLst>
        </pc:spChg>
        <pc:spChg chg="del">
          <ac:chgData name="Kwadwo Boateng" userId="d008a1370b807c7b" providerId="LiveId" clId="{4966746C-DD6B-4641-B061-7A0C10381F4B}" dt="2024-02-12T21:33:01.114" v="161"/>
          <ac:spMkLst>
            <pc:docMk/>
            <pc:sldMk cId="145990108" sldId="293"/>
            <ac:spMk id="3" creationId="{24F91CE9-8CD6-9612-F265-C0B1D672A3CE}"/>
          </ac:spMkLst>
        </pc:spChg>
        <pc:grpChg chg="add">
          <ac:chgData name="Kwadwo Boateng" userId="d008a1370b807c7b" providerId="LiveId" clId="{4966746C-DD6B-4641-B061-7A0C10381F4B}" dt="2024-02-12T21:33:35.874" v="168" actId="26606"/>
          <ac:grpSpMkLst>
            <pc:docMk/>
            <pc:sldMk cId="145990108" sldId="293"/>
            <ac:grpSpMk id="10" creationId="{D4D7444E-8572-6DFD-CB75-0984238C716D}"/>
          </ac:grpSpMkLst>
        </pc:grpChg>
        <pc:picChg chg="add mod">
          <ac:chgData name="Kwadwo Boateng" userId="d008a1370b807c7b" providerId="LiveId" clId="{4966746C-DD6B-4641-B061-7A0C10381F4B}" dt="2024-02-12T21:33:35.874" v="168" actId="26606"/>
          <ac:picMkLst>
            <pc:docMk/>
            <pc:sldMk cId="145990108" sldId="293"/>
            <ac:picMk id="5" creationId="{C22158FA-BA62-36C0-8151-BBCD34E39E7A}"/>
          </ac:picMkLst>
        </pc:picChg>
      </pc:sldChg>
      <pc:sldChg chg="addSp delSp modSp new mod setBg">
        <pc:chgData name="Kwadwo Boateng" userId="d008a1370b807c7b" providerId="LiveId" clId="{4966746C-DD6B-4641-B061-7A0C10381F4B}" dt="2024-02-12T21:33:31.761" v="167" actId="26606"/>
        <pc:sldMkLst>
          <pc:docMk/>
          <pc:sldMk cId="1335053654" sldId="294"/>
        </pc:sldMkLst>
        <pc:spChg chg="del">
          <ac:chgData name="Kwadwo Boateng" userId="d008a1370b807c7b" providerId="LiveId" clId="{4966746C-DD6B-4641-B061-7A0C10381F4B}" dt="2024-02-12T21:33:31.761" v="167" actId="26606"/>
          <ac:spMkLst>
            <pc:docMk/>
            <pc:sldMk cId="1335053654" sldId="294"/>
            <ac:spMk id="2" creationId="{30D3EF5B-331A-C66B-105B-0AE00DF39767}"/>
          </ac:spMkLst>
        </pc:spChg>
        <pc:spChg chg="del">
          <ac:chgData name="Kwadwo Boateng" userId="d008a1370b807c7b" providerId="LiveId" clId="{4966746C-DD6B-4641-B061-7A0C10381F4B}" dt="2024-02-12T21:33:28.023" v="164"/>
          <ac:spMkLst>
            <pc:docMk/>
            <pc:sldMk cId="1335053654" sldId="294"/>
            <ac:spMk id="3" creationId="{80025425-8C13-D701-F417-30C17B68D386}"/>
          </ac:spMkLst>
        </pc:spChg>
        <pc:grpChg chg="add">
          <ac:chgData name="Kwadwo Boateng" userId="d008a1370b807c7b" providerId="LiveId" clId="{4966746C-DD6B-4641-B061-7A0C10381F4B}" dt="2024-02-12T21:33:31.761" v="167" actId="26606"/>
          <ac:grpSpMkLst>
            <pc:docMk/>
            <pc:sldMk cId="1335053654" sldId="294"/>
            <ac:grpSpMk id="10" creationId="{D4D7444E-8572-6DFD-CB75-0984238C716D}"/>
          </ac:grpSpMkLst>
        </pc:grpChg>
        <pc:picChg chg="add mod">
          <ac:chgData name="Kwadwo Boateng" userId="d008a1370b807c7b" providerId="LiveId" clId="{4966746C-DD6B-4641-B061-7A0C10381F4B}" dt="2024-02-12T21:33:31.761" v="167" actId="26606"/>
          <ac:picMkLst>
            <pc:docMk/>
            <pc:sldMk cId="1335053654" sldId="294"/>
            <ac:picMk id="5" creationId="{EA809EA9-A841-189D-895C-B35CE02B8730}"/>
          </ac:picMkLst>
        </pc:picChg>
      </pc:sldChg>
      <pc:sldChg chg="addSp delSp modSp new mod setBg">
        <pc:chgData name="Kwadwo Boateng" userId="d008a1370b807c7b" providerId="LiveId" clId="{4966746C-DD6B-4641-B061-7A0C10381F4B}" dt="2024-02-12T21:34:11.668" v="173" actId="26606"/>
        <pc:sldMkLst>
          <pc:docMk/>
          <pc:sldMk cId="3386037555" sldId="295"/>
        </pc:sldMkLst>
        <pc:spChg chg="del">
          <ac:chgData name="Kwadwo Boateng" userId="d008a1370b807c7b" providerId="LiveId" clId="{4966746C-DD6B-4641-B061-7A0C10381F4B}" dt="2024-02-12T21:31:26.296" v="160" actId="26606"/>
          <ac:spMkLst>
            <pc:docMk/>
            <pc:sldMk cId="3386037555" sldId="295"/>
            <ac:spMk id="2" creationId="{D8FDC095-6099-038E-B215-DD960B87547D}"/>
          </ac:spMkLst>
        </pc:spChg>
        <pc:spChg chg="del">
          <ac:chgData name="Kwadwo Boateng" userId="d008a1370b807c7b" providerId="LiveId" clId="{4966746C-DD6B-4641-B061-7A0C10381F4B}" dt="2024-02-12T21:31:23.094" v="157"/>
          <ac:spMkLst>
            <pc:docMk/>
            <pc:sldMk cId="3386037555" sldId="295"/>
            <ac:spMk id="3" creationId="{A3A6F681-8267-DFC5-A733-7E42B9907587}"/>
          </ac:spMkLst>
        </pc:spChg>
        <pc:spChg chg="add del">
          <ac:chgData name="Kwadwo Boateng" userId="d008a1370b807c7b" providerId="LiveId" clId="{4966746C-DD6B-4641-B061-7A0C10381F4B}" dt="2024-02-12T21:34:07.568" v="170" actId="26606"/>
          <ac:spMkLst>
            <pc:docMk/>
            <pc:sldMk cId="3386037555" sldId="295"/>
            <ac:spMk id="17" creationId="{2D2B266D-3625-4584-A5C3-7D3F672CFF30}"/>
          </ac:spMkLst>
        </pc:spChg>
        <pc:spChg chg="add del">
          <ac:chgData name="Kwadwo Boateng" userId="d008a1370b807c7b" providerId="LiveId" clId="{4966746C-DD6B-4641-B061-7A0C10381F4B}" dt="2024-02-12T21:34:07.568" v="170" actId="26606"/>
          <ac:spMkLst>
            <pc:docMk/>
            <pc:sldMk cId="3386037555" sldId="295"/>
            <ac:spMk id="19" creationId="{C463B99A-73EE-4FBB-B7C4-F9F9BCC25C65}"/>
          </ac:spMkLst>
        </pc:spChg>
        <pc:spChg chg="add del">
          <ac:chgData name="Kwadwo Boateng" userId="d008a1370b807c7b" providerId="LiveId" clId="{4966746C-DD6B-4641-B061-7A0C10381F4B}" dt="2024-02-12T21:34:07.568" v="170" actId="26606"/>
          <ac:spMkLst>
            <pc:docMk/>
            <pc:sldMk cId="3386037555" sldId="295"/>
            <ac:spMk id="21" creationId="{A5D2A5D1-BA0D-47D3-B051-DA7743C46E28}"/>
          </ac:spMkLst>
        </pc:spChg>
        <pc:grpChg chg="add del">
          <ac:chgData name="Kwadwo Boateng" userId="d008a1370b807c7b" providerId="LiveId" clId="{4966746C-DD6B-4641-B061-7A0C10381F4B}" dt="2024-02-12T21:34:11.668" v="173" actId="26606"/>
          <ac:grpSpMkLst>
            <pc:docMk/>
            <pc:sldMk cId="3386037555" sldId="295"/>
            <ac:grpSpMk id="10" creationId="{D4D7444E-8572-6DFD-CB75-0984238C716D}"/>
          </ac:grpSpMkLst>
        </pc:grpChg>
        <pc:grpChg chg="add del">
          <ac:chgData name="Kwadwo Boateng" userId="d008a1370b807c7b" providerId="LiveId" clId="{4966746C-DD6B-4641-B061-7A0C10381F4B}" dt="2024-02-12T21:34:11.665" v="172" actId="26606"/>
          <ac:grpSpMkLst>
            <pc:docMk/>
            <pc:sldMk cId="3386037555" sldId="295"/>
            <ac:grpSpMk id="23" creationId="{0E76F6F3-F5F0-B26D-1B63-73AD0299B731}"/>
          </ac:grpSpMkLst>
        </pc:grpChg>
        <pc:grpChg chg="add">
          <ac:chgData name="Kwadwo Boateng" userId="d008a1370b807c7b" providerId="LiveId" clId="{4966746C-DD6B-4641-B061-7A0C10381F4B}" dt="2024-02-12T21:34:11.668" v="173" actId="26606"/>
          <ac:grpSpMkLst>
            <pc:docMk/>
            <pc:sldMk cId="3386037555" sldId="295"/>
            <ac:grpSpMk id="26" creationId="{D4D7444E-8572-6DFD-CB75-0984238C716D}"/>
          </ac:grpSpMkLst>
        </pc:grpChg>
        <pc:picChg chg="add mod">
          <ac:chgData name="Kwadwo Boateng" userId="d008a1370b807c7b" providerId="LiveId" clId="{4966746C-DD6B-4641-B061-7A0C10381F4B}" dt="2024-02-12T21:34:11.665" v="172" actId="26606"/>
          <ac:picMkLst>
            <pc:docMk/>
            <pc:sldMk cId="3386037555" sldId="295"/>
            <ac:picMk id="5" creationId="{C59CCDF1-08B6-AE98-24E7-ECA24137E1A2}"/>
          </ac:picMkLst>
        </pc:picChg>
      </pc:sldChg>
      <pc:sldChg chg="addSp delSp modSp new mod setBg">
        <pc:chgData name="Kwadwo Boateng" userId="d008a1370b807c7b" providerId="LiveId" clId="{4966746C-DD6B-4641-B061-7A0C10381F4B}" dt="2024-02-12T22:49:55.210" v="178" actId="26606"/>
        <pc:sldMkLst>
          <pc:docMk/>
          <pc:sldMk cId="3417655281" sldId="296"/>
        </pc:sldMkLst>
        <pc:spChg chg="del">
          <ac:chgData name="Kwadwo Boateng" userId="d008a1370b807c7b" providerId="LiveId" clId="{4966746C-DD6B-4641-B061-7A0C10381F4B}" dt="2024-02-12T22:49:55.210" v="178" actId="26606"/>
          <ac:spMkLst>
            <pc:docMk/>
            <pc:sldMk cId="3417655281" sldId="296"/>
            <ac:spMk id="2" creationId="{E7CC52B4-9502-7413-6A1A-FF5B89956FFF}"/>
          </ac:spMkLst>
        </pc:spChg>
        <pc:spChg chg="del">
          <ac:chgData name="Kwadwo Boateng" userId="d008a1370b807c7b" providerId="LiveId" clId="{4966746C-DD6B-4641-B061-7A0C10381F4B}" dt="2024-02-12T22:49:52.764" v="175"/>
          <ac:spMkLst>
            <pc:docMk/>
            <pc:sldMk cId="3417655281" sldId="296"/>
            <ac:spMk id="3" creationId="{F7F15491-4BAD-1E10-94A2-FE65AE597C27}"/>
          </ac:spMkLst>
        </pc:spChg>
        <pc:spChg chg="add">
          <ac:chgData name="Kwadwo Boateng" userId="d008a1370b807c7b" providerId="LiveId" clId="{4966746C-DD6B-4641-B061-7A0C10381F4B}" dt="2024-02-12T22:49:55.210" v="178" actId="26606"/>
          <ac:spMkLst>
            <pc:docMk/>
            <pc:sldMk cId="3417655281" sldId="296"/>
            <ac:spMk id="10" creationId="{42A4FC2C-047E-45A5-965D-8E1E3BF09BC6}"/>
          </ac:spMkLst>
        </pc:spChg>
        <pc:picChg chg="add mod">
          <ac:chgData name="Kwadwo Boateng" userId="d008a1370b807c7b" providerId="LiveId" clId="{4966746C-DD6B-4641-B061-7A0C10381F4B}" dt="2024-02-12T22:49:55.210" v="178" actId="26606"/>
          <ac:picMkLst>
            <pc:docMk/>
            <pc:sldMk cId="3417655281" sldId="296"/>
            <ac:picMk id="5" creationId="{8A94201F-BDB7-78A1-33CB-822D0311A997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DA3EE-884B-3456-9D2E-DF26D9281E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3E8F33-C8E2-32A7-89C5-A5F5105D67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C97BFA-A6EB-23D2-16CB-FBA9D89C07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E3542-5A18-46E1-990F-60DEC6C30531}" type="datetimeFigureOut">
              <a:rPr lang="en-US" smtClean="0"/>
              <a:t>2/12/2024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F83148-D596-7C03-6ED9-E048F7F714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F2B713-6EDF-8572-E794-75757021B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F5B4E-02D3-4E58-91F4-EAA0666907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035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6CC53-3704-ACFF-CFCE-DC7AA97C7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1FA8DD-6816-C3C5-A214-5CC22DCCFE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8F3DD7-873D-6A98-CDE2-3CF7845DF7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E3542-5A18-46E1-990F-60DEC6C30531}" type="datetimeFigureOut">
              <a:rPr lang="en-US" smtClean="0"/>
              <a:t>2/12/2024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BD9697-11ED-E741-6997-E6F7134F2B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E578BA-4BE4-967E-CDD9-BA70DBB1BF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F5B4E-02D3-4E58-91F4-EAA0666907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45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6768038-DACA-4CB2-A397-82F4DE541AA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F39DC1C-F49A-498F-FCFE-2A5188EA59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93FB13-23CA-915A-51B0-139CB61C1A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E3542-5A18-46E1-990F-60DEC6C30531}" type="datetimeFigureOut">
              <a:rPr lang="en-US" smtClean="0"/>
              <a:t>2/12/2024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A56490-187E-AA27-BD0B-E213D28458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198CB9-0FAC-2B8C-126C-35D9CA22CB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F5B4E-02D3-4E58-91F4-EAA0666907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2859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978C4A-5409-2C67-B0D1-A7463A8B9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1F7809-B292-CEB2-E505-7775048A20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3F4EAA-5FD1-A848-C0EC-E82FCD1ABF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E3542-5A18-46E1-990F-60DEC6C30531}" type="datetimeFigureOut">
              <a:rPr lang="en-US" smtClean="0"/>
              <a:t>2/12/2024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D747CB-9433-EEB8-1496-FACDB73AE6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3E17DD-EA5F-BBDD-7D94-85438E325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F5B4E-02D3-4E58-91F4-EAA0666907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5114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F3FB0E-BCF3-BDCD-4658-D9D0E0E71F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73E584-7B4D-049C-9A23-889F252193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2247CF-31B4-15D2-40AA-DB6D8888EA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E3542-5A18-46E1-990F-60DEC6C30531}" type="datetimeFigureOut">
              <a:rPr lang="en-US" smtClean="0"/>
              <a:t>2/12/2024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2EE1D6-DFAD-88A5-04E5-DFD45F44E4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5F32F8-8C9F-8AA7-0E5B-7D8B8BE9F0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F5B4E-02D3-4E58-91F4-EAA0666907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6163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BB783-ABF2-879D-F6FA-7EF96BB2E8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81F8D2-1B0D-5AE5-D9C7-BF8D3A3F33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E5D8CA-51B7-58D0-542E-D4ED9BCD8E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01AE2D-0065-F992-E1D1-81F018AAE3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E3542-5A18-46E1-990F-60DEC6C30531}" type="datetimeFigureOut">
              <a:rPr lang="en-US" smtClean="0"/>
              <a:t>2/12/2024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1A01EE-D7E8-8699-6472-F6267A5028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3B80C5-2269-646D-0413-2F5CB8CB87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F5B4E-02D3-4E58-91F4-EAA0666907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3047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BD7EF5-8F4E-FC17-749C-BC022508C3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91F883-AA3F-DA03-C92D-88CF6EFB2D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42BECF-C21C-63EC-5018-7BDD82E20C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94AB0C4-676D-BAE0-FFE5-554EC902D68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2D3E052-51E5-B340-0699-CE4D256853E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78F2E2-3B18-0371-BE6A-B03616E915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E3542-5A18-46E1-990F-60DEC6C30531}" type="datetimeFigureOut">
              <a:rPr lang="en-US" smtClean="0"/>
              <a:t>2/12/2024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38F08D-B012-560D-5B1A-A164F36B71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86C39C1-0C88-BD18-6AA4-0DA8C49B4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F5B4E-02D3-4E58-91F4-EAA0666907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7623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A2D88E-282B-3B89-2AE2-B89070AD1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23B0210-24E1-F434-EACB-0B563E429B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E3542-5A18-46E1-990F-60DEC6C30531}" type="datetimeFigureOut">
              <a:rPr lang="en-US" smtClean="0"/>
              <a:t>2/12/2024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BF9546-CE79-CA4A-FA16-DC44B67E64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6A9EAF-D67C-AC6A-7D10-F13333121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F5B4E-02D3-4E58-91F4-EAA0666907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5283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471C53F-1F7B-100C-C3A0-5829809D71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E3542-5A18-46E1-990F-60DEC6C30531}" type="datetimeFigureOut">
              <a:rPr lang="en-US" smtClean="0"/>
              <a:t>2/12/2024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DAE0DA-01AA-CCCA-B484-25005AB71A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EBD5C0-718C-76B1-B690-D2E5C937A5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F5B4E-02D3-4E58-91F4-EAA0666907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2095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8D701-3210-1130-4929-9D439CAAB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E4F998-24C7-C7A2-331C-DB34FC6571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931DB2-276A-D182-9F31-AF80454EBD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98C848-B7A6-65C1-450D-6183F5EACB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E3542-5A18-46E1-990F-60DEC6C30531}" type="datetimeFigureOut">
              <a:rPr lang="en-US" smtClean="0"/>
              <a:t>2/12/2024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3E6B5F-7F92-2740-F211-2DE847DAB5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5324A8-DB0C-87A2-7663-45217BE02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F5B4E-02D3-4E58-91F4-EAA0666907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8233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73ED9-6315-2EB6-5EA2-1B2CC880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2E10105-300B-BD51-D4F5-0565A5F818D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56E285-0B1B-008C-9F28-1818D58DC5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36CA00-2CB1-3B03-4DFE-39896397D6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E3542-5A18-46E1-990F-60DEC6C30531}" type="datetimeFigureOut">
              <a:rPr lang="en-US" smtClean="0"/>
              <a:t>2/12/2024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0FBC31-9701-3EF4-D6B8-AC5EE0FBD3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74C9E1-AA73-76BC-49D0-819FAF1C2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F5B4E-02D3-4E58-91F4-EAA0666907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5814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029D779-FA46-6CE2-DB6C-126DCE3DD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805159-AFEC-E78C-932B-B59AC9088B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4F0885-F9BF-BF1C-2023-A5C41070FF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CE3542-5A18-46E1-990F-60DEC6C30531}" type="datetimeFigureOut">
              <a:rPr lang="en-US" smtClean="0"/>
              <a:t>2/12/2024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82D7B0-32E9-57D3-9D8C-B3F8DF439C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F04964-DB0B-D70B-1198-D1148467B3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3F5B4E-02D3-4E58-91F4-EAA0666907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922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Slide Background">
            <a:extLst>
              <a:ext uri="{FF2B5EF4-FFF2-40B4-BE49-F238E27FC236}">
                <a16:creationId xmlns:a16="http://schemas.microsoft.com/office/drawing/2014/main" id="{7B1AB9FE-36F5-4FD1-9850-DB5C5AD48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black screen with blue text&#10;&#10;Description automatically generated">
            <a:extLst>
              <a:ext uri="{FF2B5EF4-FFF2-40B4-BE49-F238E27FC236}">
                <a16:creationId xmlns:a16="http://schemas.microsoft.com/office/drawing/2014/main" id="{6F5858EA-EC5C-B0F9-6C57-DE744E1ED20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05" b="9795"/>
          <a:stretch/>
        </p:blipFill>
        <p:spPr>
          <a:xfrm>
            <a:off x="20" y="10"/>
            <a:ext cx="12191979" cy="5486390"/>
          </a:xfrm>
          <a:prstGeom prst="rect">
            <a:avLst/>
          </a:prstGeom>
          <a:effectLst>
            <a:outerShdw blurRad="596900" dist="330200" dir="8820000" sx="87000" sy="87000" algn="ctr" rotWithShape="0">
              <a:srgbClr val="000000">
                <a:alpha val="29000"/>
              </a:srgbClr>
            </a:outerShdw>
          </a:effectLst>
        </p:spPr>
      </p:pic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F489C2E0-4895-4B72-85EA-7EE9FAFFDC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486402"/>
            <a:ext cx="12192000" cy="1371598"/>
          </a:xfrm>
          <a:prstGeom prst="rect">
            <a:avLst/>
          </a:prstGeom>
          <a:ln>
            <a:noFill/>
          </a:ln>
          <a:effectLst>
            <a:outerShdw blurRad="254000" dist="114300" dir="20340000" sx="89000" sy="89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D48643-169D-67C2-83EF-10FF008D38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9556" y="5746071"/>
            <a:ext cx="7015499" cy="852260"/>
          </a:xfrm>
        </p:spPr>
        <p:txBody>
          <a:bodyPr anchor="ctr">
            <a:normAutofit/>
          </a:bodyPr>
          <a:lstStyle/>
          <a:p>
            <a:pPr algn="l"/>
            <a:r>
              <a:rPr lang="en-US" sz="3600" dirty="0"/>
              <a:t>DSP Algorithms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053BB4-710A-00CA-7C96-B3A6BB14FF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05056" y="5746071"/>
            <a:ext cx="4114801" cy="852260"/>
          </a:xfrm>
        </p:spPr>
        <p:txBody>
          <a:bodyPr anchor="ctr">
            <a:normAutofit/>
          </a:bodyPr>
          <a:lstStyle/>
          <a:p>
            <a:pPr algn="r"/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40297816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graph&#10;&#10;Description automatically generated">
            <a:extLst>
              <a:ext uri="{FF2B5EF4-FFF2-40B4-BE49-F238E27FC236}">
                <a16:creationId xmlns:a16="http://schemas.microsoft.com/office/drawing/2014/main" id="{FA345416-A172-83B2-91BF-B651F36294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"/>
            <a:ext cx="12191979" cy="68580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D4D7444E-8572-6DFD-CB75-0984238C71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6737718"/>
            <a:ext cx="12207200" cy="123363"/>
            <a:chOff x="-5025" y="6737718"/>
            <a:chExt cx="12207200" cy="123363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1C89D56-574B-DBE6-E414-A886D4CD9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6808B29-2E24-7E95-6543-9B0B821797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158357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 shot of a computer screen&#10;&#10;Description automatically generated">
            <a:extLst>
              <a:ext uri="{FF2B5EF4-FFF2-40B4-BE49-F238E27FC236}">
                <a16:creationId xmlns:a16="http://schemas.microsoft.com/office/drawing/2014/main" id="{6DE15D46-CC94-BA49-54FE-27AAE97D43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"/>
            <a:ext cx="12191979" cy="68580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D4D7444E-8572-6DFD-CB75-0984238C71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6737718"/>
            <a:ext cx="12207200" cy="123363"/>
            <a:chOff x="-5025" y="6737718"/>
            <a:chExt cx="12207200" cy="123363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1C89D56-574B-DBE6-E414-A886D4CD9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6808B29-2E24-7E95-6543-9B0B821797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682981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 shot of a graph&#10;&#10;Description automatically generated">
            <a:extLst>
              <a:ext uri="{FF2B5EF4-FFF2-40B4-BE49-F238E27FC236}">
                <a16:creationId xmlns:a16="http://schemas.microsoft.com/office/drawing/2014/main" id="{8635A201-0861-6EA5-218C-6F0C91F9A4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"/>
            <a:ext cx="12191979" cy="68580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D4D7444E-8572-6DFD-CB75-0984238C71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6737718"/>
            <a:ext cx="12207200" cy="123363"/>
            <a:chOff x="-5025" y="6737718"/>
            <a:chExt cx="12207200" cy="123363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1C89D56-574B-DBE6-E414-A886D4CD9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6808B29-2E24-7E95-6543-9B0B821797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6003038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black grid with white and blue text&#10;&#10;Description automatically generated">
            <a:extLst>
              <a:ext uri="{FF2B5EF4-FFF2-40B4-BE49-F238E27FC236}">
                <a16:creationId xmlns:a16="http://schemas.microsoft.com/office/drawing/2014/main" id="{AD59B518-DC04-A054-F4F8-2C3659683B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"/>
            <a:ext cx="12191979" cy="68580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D4D7444E-8572-6DFD-CB75-0984238C71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6737718"/>
            <a:ext cx="12207200" cy="123363"/>
            <a:chOff x="-5025" y="6737718"/>
            <a:chExt cx="12207200" cy="123363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1C89D56-574B-DBE6-E414-A886D4CD9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6808B29-2E24-7E95-6543-9B0B821797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803041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diagram of a computer&#10;&#10;Description automatically generated">
            <a:extLst>
              <a:ext uri="{FF2B5EF4-FFF2-40B4-BE49-F238E27FC236}">
                <a16:creationId xmlns:a16="http://schemas.microsoft.com/office/drawing/2014/main" id="{EAD16061-043C-B5E0-E2B3-CBD5DB57B6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"/>
            <a:ext cx="12191979" cy="68580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D4D7444E-8572-6DFD-CB75-0984238C71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6737718"/>
            <a:ext cx="12207200" cy="123363"/>
            <a:chOff x="-5025" y="6737718"/>
            <a:chExt cx="12207200" cy="123363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1C89D56-574B-DBE6-E414-A886D4CD9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6808B29-2E24-7E95-6543-9B0B821797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612439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diagram of a function&#10;&#10;Description automatically generated with medium confidence">
            <a:extLst>
              <a:ext uri="{FF2B5EF4-FFF2-40B4-BE49-F238E27FC236}">
                <a16:creationId xmlns:a16="http://schemas.microsoft.com/office/drawing/2014/main" id="{55EA87A5-C41F-2346-FC7B-878D9146F7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"/>
            <a:ext cx="12191979" cy="68580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D4D7444E-8572-6DFD-CB75-0984238C71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6737718"/>
            <a:ext cx="12207200" cy="123363"/>
            <a:chOff x="-5025" y="6737718"/>
            <a:chExt cx="12207200" cy="123363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1C89D56-574B-DBE6-E414-A886D4CD9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6808B29-2E24-7E95-6543-9B0B821797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117431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diagram of a system&#10;&#10;Description automatically generated">
            <a:extLst>
              <a:ext uri="{FF2B5EF4-FFF2-40B4-BE49-F238E27FC236}">
                <a16:creationId xmlns:a16="http://schemas.microsoft.com/office/drawing/2014/main" id="{B89575B2-28CE-E7AA-F20E-F8347CB503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"/>
            <a:ext cx="12191979" cy="68580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D4D7444E-8572-6DFD-CB75-0984238C71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6737718"/>
            <a:ext cx="12207200" cy="123363"/>
            <a:chOff x="-5025" y="6737718"/>
            <a:chExt cx="12207200" cy="123363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1C89D56-574B-DBE6-E414-A886D4CD9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6808B29-2E24-7E95-6543-9B0B821797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003469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7C118265-823A-7030-9136-DB8702A23A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"/>
            <a:ext cx="12191979" cy="68580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D4D7444E-8572-6DFD-CB75-0984238C71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6737718"/>
            <a:ext cx="12207200" cy="123363"/>
            <a:chOff x="-5025" y="6737718"/>
            <a:chExt cx="12207200" cy="123363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1C89D56-574B-DBE6-E414-A886D4CD9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6808B29-2E24-7E95-6543-9B0B821797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84475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0ED13163-0ECC-E0DC-BB68-34D098681C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"/>
            <a:ext cx="12191979" cy="68580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D4D7444E-8572-6DFD-CB75-0984238C71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6737718"/>
            <a:ext cx="12207200" cy="123363"/>
            <a:chOff x="-5025" y="6737718"/>
            <a:chExt cx="12207200" cy="123363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1C89D56-574B-DBE6-E414-A886D4CD9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6808B29-2E24-7E95-6543-9B0B821797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681175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86F27509-81B1-B8A3-7ABA-3DC540C13A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"/>
            <a:ext cx="12191979" cy="68580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D4D7444E-8572-6DFD-CB75-0984238C71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6737718"/>
            <a:ext cx="12207200" cy="123363"/>
            <a:chOff x="-5025" y="6737718"/>
            <a:chExt cx="12207200" cy="123363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1C89D56-574B-DBE6-E414-A886D4CD9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6808B29-2E24-7E95-6543-9B0B821797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597000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1B2B030-4738-4359-9E46-144B7C8BFF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117" y="8300"/>
            <a:ext cx="12193117" cy="6849700"/>
          </a:xfrm>
          <a:prstGeom prst="rect">
            <a:avLst/>
          </a:prstGeom>
          <a:solidFill>
            <a:schemeClr val="bg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E722B2DD-E14D-4972-9D98-5D6E61B1B2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144310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black background with yellow and blue text&#10;&#10;Description automatically generated">
            <a:extLst>
              <a:ext uri="{FF2B5EF4-FFF2-40B4-BE49-F238E27FC236}">
                <a16:creationId xmlns:a16="http://schemas.microsoft.com/office/drawing/2014/main" id="{21E3E3E4-87E7-A086-E951-BF78C05151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1" b="1"/>
          <a:stretch/>
        </p:blipFill>
        <p:spPr>
          <a:xfrm>
            <a:off x="20" y="10"/>
            <a:ext cx="12191980" cy="6866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1180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9D3F4C11-6045-A5E4-52AB-F47D0F7AC1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"/>
            <a:ext cx="12191979" cy="68580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D4D7444E-8572-6DFD-CB75-0984238C71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6737718"/>
            <a:ext cx="12207200" cy="123363"/>
            <a:chOff x="-5025" y="6737718"/>
            <a:chExt cx="12207200" cy="123363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1C89D56-574B-DBE6-E414-A886D4CD9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6808B29-2E24-7E95-6543-9B0B821797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946334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C22158FA-BA62-36C0-8151-BBCD34E39E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"/>
            <a:ext cx="12191979" cy="68580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D4D7444E-8572-6DFD-CB75-0984238C71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6737718"/>
            <a:ext cx="12207200" cy="123363"/>
            <a:chOff x="-5025" y="6737718"/>
            <a:chExt cx="12207200" cy="123363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1C89D56-574B-DBE6-E414-A886D4CD9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6808B29-2E24-7E95-6543-9B0B821797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59901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math equation&#10;&#10;Description automatically generated">
            <a:extLst>
              <a:ext uri="{FF2B5EF4-FFF2-40B4-BE49-F238E27FC236}">
                <a16:creationId xmlns:a16="http://schemas.microsoft.com/office/drawing/2014/main" id="{EA809EA9-A841-189D-895C-B35CE02B87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28" r="582" b="-1"/>
          <a:stretch/>
        </p:blipFill>
        <p:spPr>
          <a:xfrm>
            <a:off x="20" y="1"/>
            <a:ext cx="12191979" cy="68580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D4D7444E-8572-6DFD-CB75-0984238C71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6737718"/>
            <a:ext cx="12207200" cy="123363"/>
            <a:chOff x="-5025" y="6737718"/>
            <a:chExt cx="12207200" cy="123363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1C89D56-574B-DBE6-E414-A886D4CD9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6808B29-2E24-7E95-6543-9B0B821797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350536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close-up of a black and white background&#10;&#10;Description automatically generated">
            <a:extLst>
              <a:ext uri="{FF2B5EF4-FFF2-40B4-BE49-F238E27FC236}">
                <a16:creationId xmlns:a16="http://schemas.microsoft.com/office/drawing/2014/main" id="{DF910987-4BDD-A155-E9B6-8DE0BA681D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4105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E4B903D9-16FA-E668-62C3-C7C440D347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1146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computer screen with black text&#10;&#10;Description automatically generated">
            <a:extLst>
              <a:ext uri="{FF2B5EF4-FFF2-40B4-BE49-F238E27FC236}">
                <a16:creationId xmlns:a16="http://schemas.microsoft.com/office/drawing/2014/main" id="{7BC3661F-416A-2D39-F68E-8549B1541A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5625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2D8A2FD2-81B0-96B2-4FAB-B9255CA8AA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7057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96D82E61-8C02-ADEC-466D-90E68FDA22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1537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close-up of a computer screen&#10;&#10;Description automatically generated">
            <a:extLst>
              <a:ext uri="{FF2B5EF4-FFF2-40B4-BE49-F238E27FC236}">
                <a16:creationId xmlns:a16="http://schemas.microsoft.com/office/drawing/2014/main" id="{81D7EC79-337E-078B-E9A6-B64BBF6AE4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252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close-up of a computer screen&#10;&#10;Description automatically generated">
            <a:extLst>
              <a:ext uri="{FF2B5EF4-FFF2-40B4-BE49-F238E27FC236}">
                <a16:creationId xmlns:a16="http://schemas.microsoft.com/office/drawing/2014/main" id="{143F1177-E641-1FF4-8CB9-E535B4555B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0115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black background with white text and yellow and blue numbers&#10;&#10;Description automatically generated">
            <a:extLst>
              <a:ext uri="{FF2B5EF4-FFF2-40B4-BE49-F238E27FC236}">
                <a16:creationId xmlns:a16="http://schemas.microsoft.com/office/drawing/2014/main" id="{7B7386BD-16A2-B4D1-6A72-76689017AE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8385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screen shot of a computer&#10;&#10;Description automatically generated">
            <a:extLst>
              <a:ext uri="{FF2B5EF4-FFF2-40B4-BE49-F238E27FC236}">
                <a16:creationId xmlns:a16="http://schemas.microsoft.com/office/drawing/2014/main" id="{B55CF83D-3E75-E1A7-5ABD-8A91D617E3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" r="667" b="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4976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AA10EA5D-2728-F078-E9CB-2EB5C6407E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7898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3EF26F99-0F17-FA25-4A97-EC51D55799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0400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screen shot of a computer&#10;&#10;Description automatically generated">
            <a:extLst>
              <a:ext uri="{FF2B5EF4-FFF2-40B4-BE49-F238E27FC236}">
                <a16:creationId xmlns:a16="http://schemas.microsoft.com/office/drawing/2014/main" id="{46723D0C-479A-FFB0-3C02-67727315FC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9007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black rectangular object with white text&#10;&#10;Description automatically generated">
            <a:extLst>
              <a:ext uri="{FF2B5EF4-FFF2-40B4-BE49-F238E27FC236}">
                <a16:creationId xmlns:a16="http://schemas.microsoft.com/office/drawing/2014/main" id="{D9F5D5FF-A4C1-5ABD-526B-F2A3537CAC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22436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E38F60B3-FAAC-8B6C-B57C-8C35BFA816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75791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black and white background with text&#10;&#10;Description automatically generated">
            <a:extLst>
              <a:ext uri="{FF2B5EF4-FFF2-40B4-BE49-F238E27FC236}">
                <a16:creationId xmlns:a16="http://schemas.microsoft.com/office/drawing/2014/main" id="{757655BC-7F14-C34A-0E37-87BC047BA2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174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5A01B926-358E-4667-D487-C34ABE1185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1738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29B984-34C1-A8EC-F855-A01E0F5D3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90BB38E2-BE6E-7F92-96D3-48CBC26EF2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736" y="2286645"/>
            <a:ext cx="6096528" cy="3429297"/>
          </a:xfrm>
        </p:spPr>
      </p:pic>
    </p:spTree>
    <p:extLst>
      <p:ext uri="{BB962C8B-B14F-4D97-AF65-F5344CB8AC3E}">
        <p14:creationId xmlns:p14="http://schemas.microsoft.com/office/powerpoint/2010/main" val="73063291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black background with text and numbers&#10;&#10;Description automatically generated with medium confidence">
            <a:extLst>
              <a:ext uri="{FF2B5EF4-FFF2-40B4-BE49-F238E27FC236}">
                <a16:creationId xmlns:a16="http://schemas.microsoft.com/office/drawing/2014/main" id="{27120CA4-E70C-99AA-92AA-8A1C05FE23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4329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black background with white text and symbols&#10;&#10;Description automatically generated">
            <a:extLst>
              <a:ext uri="{FF2B5EF4-FFF2-40B4-BE49-F238E27FC236}">
                <a16:creationId xmlns:a16="http://schemas.microsoft.com/office/drawing/2014/main" id="{E8BBB7ED-CBB2-4A7B-46BE-FBF1E45563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13877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graph of a function&#10;&#10;Description automatically generated">
            <a:extLst>
              <a:ext uri="{FF2B5EF4-FFF2-40B4-BE49-F238E27FC236}">
                <a16:creationId xmlns:a16="http://schemas.microsoft.com/office/drawing/2014/main" id="{43C5B665-F052-8F49-C84C-A25CCA4183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96086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diagram of a diagram&#10;&#10;Description automatically generated">
            <a:extLst>
              <a:ext uri="{FF2B5EF4-FFF2-40B4-BE49-F238E27FC236}">
                <a16:creationId xmlns:a16="http://schemas.microsoft.com/office/drawing/2014/main" id="{8A94201F-BDB7-78A1-33CB-822D0311A9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2" r="14838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6552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 shot of a computer screen&#10;&#10;Description automatically generated">
            <a:extLst>
              <a:ext uri="{FF2B5EF4-FFF2-40B4-BE49-F238E27FC236}">
                <a16:creationId xmlns:a16="http://schemas.microsoft.com/office/drawing/2014/main" id="{A336F0EC-C487-FECF-2991-DCC60042A2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"/>
            <a:ext cx="12191979" cy="68580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D4D7444E-8572-6DFD-CB75-0984238C71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6737718"/>
            <a:ext cx="12207200" cy="123363"/>
            <a:chOff x="-5025" y="6737718"/>
            <a:chExt cx="12207200" cy="123363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1C89D56-574B-DBE6-E414-A886D4CD9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6808B29-2E24-7E95-6543-9B0B821797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417275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math equation on a grid&#10;&#10;Description automatically generated">
            <a:extLst>
              <a:ext uri="{FF2B5EF4-FFF2-40B4-BE49-F238E27FC236}">
                <a16:creationId xmlns:a16="http://schemas.microsoft.com/office/drawing/2014/main" id="{A1724A81-588F-0F66-194C-D4687E9E27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"/>
            <a:ext cx="12191979" cy="68580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D4D7444E-8572-6DFD-CB75-0984238C71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6737718"/>
            <a:ext cx="12207200" cy="123363"/>
            <a:chOff x="-5025" y="6737718"/>
            <a:chExt cx="12207200" cy="123363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1C89D56-574B-DBE6-E414-A886D4CD9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6808B29-2E24-7E95-6543-9B0B821797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830560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diagram of a diagram&#10;&#10;Description automatically generated">
            <a:extLst>
              <a:ext uri="{FF2B5EF4-FFF2-40B4-BE49-F238E27FC236}">
                <a16:creationId xmlns:a16="http://schemas.microsoft.com/office/drawing/2014/main" id="{C59CCDF1-08B6-AE98-24E7-ECA24137E1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778"/>
          <a:stretch/>
        </p:blipFill>
        <p:spPr>
          <a:xfrm>
            <a:off x="20" y="1"/>
            <a:ext cx="12191979" cy="6858000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D4D7444E-8572-6DFD-CB75-0984238C71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6737718"/>
            <a:ext cx="12207200" cy="123363"/>
            <a:chOff x="-5025" y="6737718"/>
            <a:chExt cx="12207200" cy="123363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01C89D56-574B-DBE6-E414-A886D4CD9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6808B29-2E24-7E95-6543-9B0B821797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860375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black grid with blue text&#10;&#10;Description automatically generated">
            <a:extLst>
              <a:ext uri="{FF2B5EF4-FFF2-40B4-BE49-F238E27FC236}">
                <a16:creationId xmlns:a16="http://schemas.microsoft.com/office/drawing/2014/main" id="{E6A22806-BC86-7EA7-0EF1-CC405D330F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"/>
            <a:ext cx="12191979" cy="68580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D4D7444E-8572-6DFD-CB75-0984238C71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6737718"/>
            <a:ext cx="12207200" cy="123363"/>
            <a:chOff x="-5025" y="6737718"/>
            <a:chExt cx="12207200" cy="123363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1C89D56-574B-DBE6-E414-A886D4CD9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6808B29-2E24-7E95-6543-9B0B821797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771595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diagram of a graph&#10;&#10;Description automatically generated">
            <a:extLst>
              <a:ext uri="{FF2B5EF4-FFF2-40B4-BE49-F238E27FC236}">
                <a16:creationId xmlns:a16="http://schemas.microsoft.com/office/drawing/2014/main" id="{58BF76E3-80E3-CED0-3641-CFF8C5D985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"/>
            <a:ext cx="12191979" cy="68580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D4D7444E-8572-6DFD-CB75-0984238C71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6737718"/>
            <a:ext cx="12207200" cy="123363"/>
            <a:chOff x="-5025" y="6737718"/>
            <a:chExt cx="12207200" cy="123363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1C89D56-574B-DBE6-E414-A886D4CD9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6808B29-2E24-7E95-6543-9B0B821797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796154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231</TotalTime>
  <Words>2</Words>
  <Application>Microsoft Office PowerPoint</Application>
  <PresentationFormat>Widescreen</PresentationFormat>
  <Paragraphs>1</Paragraphs>
  <Slides>41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5" baseType="lpstr">
      <vt:lpstr>Arial</vt:lpstr>
      <vt:lpstr>Calibri</vt:lpstr>
      <vt:lpstr>Calibri Light</vt:lpstr>
      <vt:lpstr>Office Theme</vt:lpstr>
      <vt:lpstr>DSP Algorithms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DSP Algorithms</dc:title>
  <dc:creator>Kwadwo Boateng</dc:creator>
  <cp:lastModifiedBy>Kwadwo Boateng</cp:lastModifiedBy>
  <cp:revision>1</cp:revision>
  <dcterms:created xsi:type="dcterms:W3CDTF">2024-02-12T17:42:20Z</dcterms:created>
  <dcterms:modified xsi:type="dcterms:W3CDTF">2024-02-12T22:49:57Z</dcterms:modified>
</cp:coreProperties>
</file>